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7BBEDF-0A38-2A1C-000C-D0669ABBAC68}" v="364" dt="2024-10-22T07:25:11.664"/>
    <p1510:client id="{B74CB8C1-0AAC-E913-02C8-982A63993A5C}" v="9" dt="2024-10-22T08:23:35.885"/>
    <p1510:client id="{F2EF4A77-9B37-8DD7-20D9-68D66B966D5B}" v="55" dt="2024-10-23T13:44:16.1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317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nie Seddon" userId="S::jonnie.seddon@mytchett.kite.academy::e7b260f7-dbf2-499d-aaf2-516e17d5385d" providerId="AD" clId="Web-{2DCA68CD-5A82-5FD1-7631-160575A06251}"/>
    <pc:docChg chg="modSld">
      <pc:chgData name="Jonnie Seddon" userId="S::jonnie.seddon@mytchett.kite.academy::e7b260f7-dbf2-499d-aaf2-516e17d5385d" providerId="AD" clId="Web-{2DCA68CD-5A82-5FD1-7631-160575A06251}" dt="2023-09-23T20:09:19.298" v="200" actId="20577"/>
      <pc:docMkLst>
        <pc:docMk/>
      </pc:docMkLst>
      <pc:sldChg chg="modSp">
        <pc:chgData name="Jonnie Seddon" userId="S::jonnie.seddon@mytchett.kite.academy::e7b260f7-dbf2-499d-aaf2-516e17d5385d" providerId="AD" clId="Web-{2DCA68CD-5A82-5FD1-7631-160575A06251}" dt="2023-09-23T20:03:26.710" v="136" actId="1076"/>
        <pc:sldMkLst>
          <pc:docMk/>
          <pc:sldMk cId="3486222303" sldId="257"/>
        </pc:sldMkLst>
      </pc:sldChg>
      <pc:sldChg chg="addSp modSp">
        <pc:chgData name="Jonnie Seddon" userId="S::jonnie.seddon@mytchett.kite.academy::e7b260f7-dbf2-499d-aaf2-516e17d5385d" providerId="AD" clId="Web-{2DCA68CD-5A82-5FD1-7631-160575A06251}" dt="2023-09-23T20:09:19.298" v="200" actId="20577"/>
        <pc:sldMkLst>
          <pc:docMk/>
          <pc:sldMk cId="2461037982" sldId="258"/>
        </pc:sldMkLst>
      </pc:sldChg>
    </pc:docChg>
  </pc:docChgLst>
  <pc:docChgLst>
    <pc:chgData name="Jonnie Seddon" userId="S::jonnie.seddon@mytchett.kite.academy::e7b260f7-dbf2-499d-aaf2-516e17d5385d" providerId="AD" clId="Web-{FFF2DD96-37EF-A55A-EC81-F42395CD96F2}"/>
    <pc:docChg chg="modSld">
      <pc:chgData name="Jonnie Seddon" userId="S::jonnie.seddon@mytchett.kite.academy::e7b260f7-dbf2-499d-aaf2-516e17d5385d" providerId="AD" clId="Web-{FFF2DD96-37EF-A55A-EC81-F42395CD96F2}" dt="2024-10-16T13:17:24.961" v="222" actId="20577"/>
      <pc:docMkLst>
        <pc:docMk/>
      </pc:docMkLst>
      <pc:sldChg chg="addSp modSp">
        <pc:chgData name="Jonnie Seddon" userId="S::jonnie.seddon@mytchett.kite.academy::e7b260f7-dbf2-499d-aaf2-516e17d5385d" providerId="AD" clId="Web-{FFF2DD96-37EF-A55A-EC81-F42395CD96F2}" dt="2024-10-16T13:17:24.961" v="222" actId="20577"/>
        <pc:sldMkLst>
          <pc:docMk/>
          <pc:sldMk cId="3486222303" sldId="257"/>
        </pc:sldMkLst>
        <pc:spChg chg="mod">
          <ac:chgData name="Jonnie Seddon" userId="S::jonnie.seddon@mytchett.kite.academy::e7b260f7-dbf2-499d-aaf2-516e17d5385d" providerId="AD" clId="Web-{FFF2DD96-37EF-A55A-EC81-F42395CD96F2}" dt="2024-10-16T13:17:24.961" v="222" actId="20577"/>
          <ac:spMkLst>
            <pc:docMk/>
            <pc:sldMk cId="3486222303" sldId="257"/>
            <ac:spMk id="10" creationId="{00000000-0000-0000-0000-000000000000}"/>
          </ac:spMkLst>
        </pc:spChg>
        <pc:picChg chg="add mod">
          <ac:chgData name="Jonnie Seddon" userId="S::jonnie.seddon@mytchett.kite.academy::e7b260f7-dbf2-499d-aaf2-516e17d5385d" providerId="AD" clId="Web-{FFF2DD96-37EF-A55A-EC81-F42395CD96F2}" dt="2024-10-16T13:17:07.726" v="221" actId="1076"/>
          <ac:picMkLst>
            <pc:docMk/>
            <pc:sldMk cId="3486222303" sldId="257"/>
            <ac:picMk id="4" creationId="{0E6D6E18-0A1B-0C0B-399D-77381CEDA238}"/>
          </ac:picMkLst>
        </pc:picChg>
        <pc:picChg chg="add mod">
          <ac:chgData name="Jonnie Seddon" userId="S::jonnie.seddon@mytchett.kite.academy::e7b260f7-dbf2-499d-aaf2-516e17d5385d" providerId="AD" clId="Web-{FFF2DD96-37EF-A55A-EC81-F42395CD96F2}" dt="2024-10-16T13:17:06.007" v="220" actId="1076"/>
          <ac:picMkLst>
            <pc:docMk/>
            <pc:sldMk cId="3486222303" sldId="257"/>
            <ac:picMk id="5" creationId="{0797F351-0CDE-C237-392A-CCF994D0DBF8}"/>
          </ac:picMkLst>
        </pc:picChg>
      </pc:sldChg>
    </pc:docChg>
  </pc:docChgLst>
  <pc:docChgLst>
    <pc:chgData name="Jessica Houghton" userId="S::jessica.houghton@grove.kite.academy::d7a14feb-f4aa-4886-a5c7-e7c8696f1188" providerId="AD" clId="Web-{BA47B4BC-4243-D283-C437-5E656EA6577A}"/>
    <pc:docChg chg="modSld">
      <pc:chgData name="Jessica Houghton" userId="S::jessica.houghton@grove.kite.academy::d7a14feb-f4aa-4886-a5c7-e7c8696f1188" providerId="AD" clId="Web-{BA47B4BC-4243-D283-C437-5E656EA6577A}" dt="2023-09-26T19:10:00.323" v="16" actId="1076"/>
      <pc:docMkLst>
        <pc:docMk/>
      </pc:docMkLst>
      <pc:sldChg chg="addSp modSp">
        <pc:chgData name="Jessica Houghton" userId="S::jessica.houghton@grove.kite.academy::d7a14feb-f4aa-4886-a5c7-e7c8696f1188" providerId="AD" clId="Web-{BA47B4BC-4243-D283-C437-5E656EA6577A}" dt="2023-09-26T19:10:00.323" v="16" actId="1076"/>
        <pc:sldMkLst>
          <pc:docMk/>
          <pc:sldMk cId="3486222303" sldId="257"/>
        </pc:sldMkLst>
      </pc:sldChg>
    </pc:docChg>
  </pc:docChgLst>
  <pc:docChgLst>
    <pc:chgData name="Susan Henson" userId="S::susan.henson@hollylodge.kite.academy::8d902af4-a103-46bb-ad84-339d3f24c6b4" providerId="AD" clId="Web-{016BA263-042C-F714-A088-4F5B82A80531}"/>
    <pc:docChg chg="modSld">
      <pc:chgData name="Susan Henson" userId="S::susan.henson@hollylodge.kite.academy::8d902af4-a103-46bb-ad84-339d3f24c6b4" providerId="AD" clId="Web-{016BA263-042C-F714-A088-4F5B82A80531}" dt="2024-10-16T16:37:42.811" v="7" actId="1076"/>
      <pc:docMkLst>
        <pc:docMk/>
      </pc:docMkLst>
      <pc:sldChg chg="addSp modSp">
        <pc:chgData name="Susan Henson" userId="S::susan.henson@hollylodge.kite.academy::8d902af4-a103-46bb-ad84-339d3f24c6b4" providerId="AD" clId="Web-{016BA263-042C-F714-A088-4F5B82A80531}" dt="2024-10-16T16:37:42.811" v="7" actId="1076"/>
        <pc:sldMkLst>
          <pc:docMk/>
          <pc:sldMk cId="2461037982" sldId="258"/>
        </pc:sldMkLst>
        <pc:picChg chg="mod">
          <ac:chgData name="Susan Henson" userId="S::susan.henson@hollylodge.kite.academy::8d902af4-a103-46bb-ad84-339d3f24c6b4" providerId="AD" clId="Web-{016BA263-042C-F714-A088-4F5B82A80531}" dt="2024-10-16T16:37:34.108" v="4" actId="1076"/>
          <ac:picMkLst>
            <pc:docMk/>
            <pc:sldMk cId="2461037982" sldId="258"/>
            <ac:picMk id="3" creationId="{15F1CC4E-07F7-7000-EE88-5133BDBBBE09}"/>
          </ac:picMkLst>
        </pc:picChg>
        <pc:picChg chg="add mod">
          <ac:chgData name="Susan Henson" userId="S::susan.henson@hollylodge.kite.academy::8d902af4-a103-46bb-ad84-339d3f24c6b4" providerId="AD" clId="Web-{016BA263-042C-F714-A088-4F5B82A80531}" dt="2024-10-16T16:37:42.811" v="7" actId="1076"/>
          <ac:picMkLst>
            <pc:docMk/>
            <pc:sldMk cId="2461037982" sldId="258"/>
            <ac:picMk id="4" creationId="{37752E3D-4268-FCD4-E1A2-E860999B3157}"/>
          </ac:picMkLst>
        </pc:picChg>
      </pc:sldChg>
    </pc:docChg>
  </pc:docChgLst>
  <pc:docChgLst>
    <pc:chgData name="Clare Lawes" userId="S::clare.lawes@hollylodge.kite.academy::39545051-dd8d-4437-963e-eaf1af615d4d" providerId="AD" clId="Web-{B74CB8C1-0AAC-E913-02C8-982A63993A5C}"/>
    <pc:docChg chg="modSld">
      <pc:chgData name="Clare Lawes" userId="S::clare.lawes@hollylodge.kite.academy::39545051-dd8d-4437-963e-eaf1af615d4d" providerId="AD" clId="Web-{B74CB8C1-0AAC-E913-02C8-982A63993A5C}" dt="2024-10-22T08:23:35.885" v="6" actId="14100"/>
      <pc:docMkLst>
        <pc:docMk/>
      </pc:docMkLst>
      <pc:sldChg chg="addSp modSp">
        <pc:chgData name="Clare Lawes" userId="S::clare.lawes@hollylodge.kite.academy::39545051-dd8d-4437-963e-eaf1af615d4d" providerId="AD" clId="Web-{B74CB8C1-0AAC-E913-02C8-982A63993A5C}" dt="2024-10-22T08:23:35.885" v="6" actId="14100"/>
        <pc:sldMkLst>
          <pc:docMk/>
          <pc:sldMk cId="2461037982" sldId="258"/>
        </pc:sldMkLst>
        <pc:picChg chg="add mod">
          <ac:chgData name="Clare Lawes" userId="S::clare.lawes@hollylodge.kite.academy::39545051-dd8d-4437-963e-eaf1af615d4d" providerId="AD" clId="Web-{B74CB8C1-0AAC-E913-02C8-982A63993A5C}" dt="2024-10-22T08:22:57.916" v="2" actId="1076"/>
          <ac:picMkLst>
            <pc:docMk/>
            <pc:sldMk cId="2461037982" sldId="258"/>
            <ac:picMk id="16" creationId="{5B3B9BAA-C715-424F-6B36-D4D6DEF96A7A}"/>
          </ac:picMkLst>
        </pc:picChg>
        <pc:picChg chg="add mod">
          <ac:chgData name="Clare Lawes" userId="S::clare.lawes@hollylodge.kite.academy::39545051-dd8d-4437-963e-eaf1af615d4d" providerId="AD" clId="Web-{B74CB8C1-0AAC-E913-02C8-982A63993A5C}" dt="2024-10-22T08:23:35.885" v="6" actId="14100"/>
          <ac:picMkLst>
            <pc:docMk/>
            <pc:sldMk cId="2461037982" sldId="258"/>
            <ac:picMk id="20" creationId="{F526D56B-EF1F-D9E7-3EA8-45702293DD01}"/>
          </ac:picMkLst>
        </pc:picChg>
      </pc:sldChg>
    </pc:docChg>
  </pc:docChgLst>
  <pc:docChgLst>
    <pc:chgData name="Eloise Barwick" userId="S::eloise.barwick@crossfarm.kite.academy::a37e75d3-ddff-4a8d-a9f7-73addd26e4b8" providerId="AD" clId="Web-{947BBEDF-0A38-2A1C-000C-D0669ABBAC68}"/>
    <pc:docChg chg="modSld">
      <pc:chgData name="Eloise Barwick" userId="S::eloise.barwick@crossfarm.kite.academy::a37e75d3-ddff-4a8d-a9f7-73addd26e4b8" providerId="AD" clId="Web-{947BBEDF-0A38-2A1C-000C-D0669ABBAC68}" dt="2024-10-22T07:25:11.664" v="344" actId="20577"/>
      <pc:docMkLst>
        <pc:docMk/>
      </pc:docMkLst>
      <pc:sldChg chg="modSp">
        <pc:chgData name="Eloise Barwick" userId="S::eloise.barwick@crossfarm.kite.academy::a37e75d3-ddff-4a8d-a9f7-73addd26e4b8" providerId="AD" clId="Web-{947BBEDF-0A38-2A1C-000C-D0669ABBAC68}" dt="2024-10-22T07:05:37.212" v="39" actId="20577"/>
        <pc:sldMkLst>
          <pc:docMk/>
          <pc:sldMk cId="3486222303" sldId="257"/>
        </pc:sldMkLst>
        <pc:spChg chg="mod">
          <ac:chgData name="Eloise Barwick" userId="S::eloise.barwick@crossfarm.kite.academy::a37e75d3-ddff-4a8d-a9f7-73addd26e4b8" providerId="AD" clId="Web-{947BBEDF-0A38-2A1C-000C-D0669ABBAC68}" dt="2024-10-22T07:05:37.212" v="39" actId="20577"/>
          <ac:spMkLst>
            <pc:docMk/>
            <pc:sldMk cId="3486222303" sldId="257"/>
            <ac:spMk id="8" creationId="{00000000-0000-0000-0000-000000000000}"/>
          </ac:spMkLst>
        </pc:spChg>
      </pc:sldChg>
      <pc:sldChg chg="delSp modSp">
        <pc:chgData name="Eloise Barwick" userId="S::eloise.barwick@crossfarm.kite.academy::a37e75d3-ddff-4a8d-a9f7-73addd26e4b8" providerId="AD" clId="Web-{947BBEDF-0A38-2A1C-000C-D0669ABBAC68}" dt="2024-10-22T07:25:11.664" v="344" actId="20577"/>
        <pc:sldMkLst>
          <pc:docMk/>
          <pc:sldMk cId="2461037982" sldId="258"/>
        </pc:sldMkLst>
        <pc:spChg chg="mod">
          <ac:chgData name="Eloise Barwick" userId="S::eloise.barwick@crossfarm.kite.academy::a37e75d3-ddff-4a8d-a9f7-73addd26e4b8" providerId="AD" clId="Web-{947BBEDF-0A38-2A1C-000C-D0669ABBAC68}" dt="2024-10-22T07:24:09.193" v="315" actId="20577"/>
          <ac:spMkLst>
            <pc:docMk/>
            <pc:sldMk cId="2461037982" sldId="258"/>
            <ac:spMk id="5" creationId="{00000000-0000-0000-0000-000000000000}"/>
          </ac:spMkLst>
        </pc:spChg>
        <pc:spChg chg="mod">
          <ac:chgData name="Eloise Barwick" userId="S::eloise.barwick@crossfarm.kite.academy::a37e75d3-ddff-4a8d-a9f7-73addd26e4b8" providerId="AD" clId="Web-{947BBEDF-0A38-2A1C-000C-D0669ABBAC68}" dt="2024-10-22T07:23:15.519" v="310" actId="20577"/>
          <ac:spMkLst>
            <pc:docMk/>
            <pc:sldMk cId="2461037982" sldId="258"/>
            <ac:spMk id="6" creationId="{00000000-0000-0000-0000-000000000000}"/>
          </ac:spMkLst>
        </pc:spChg>
        <pc:spChg chg="mod">
          <ac:chgData name="Eloise Barwick" userId="S::eloise.barwick@crossfarm.kite.academy::a37e75d3-ddff-4a8d-a9f7-73addd26e4b8" providerId="AD" clId="Web-{947BBEDF-0A38-2A1C-000C-D0669ABBAC68}" dt="2024-10-22T07:22:38.549" v="293" actId="20577"/>
          <ac:spMkLst>
            <pc:docMk/>
            <pc:sldMk cId="2461037982" sldId="258"/>
            <ac:spMk id="7" creationId="{00000000-0000-0000-0000-000000000000}"/>
          </ac:spMkLst>
        </pc:spChg>
        <pc:spChg chg="mod">
          <ac:chgData name="Eloise Barwick" userId="S::eloise.barwick@crossfarm.kite.academy::a37e75d3-ddff-4a8d-a9f7-73addd26e4b8" providerId="AD" clId="Web-{947BBEDF-0A38-2A1C-000C-D0669ABBAC68}" dt="2024-10-22T07:25:11.664" v="344" actId="20577"/>
          <ac:spMkLst>
            <pc:docMk/>
            <pc:sldMk cId="2461037982" sldId="258"/>
            <ac:spMk id="8" creationId="{00000000-0000-0000-0000-000000000000}"/>
          </ac:spMkLst>
        </pc:spChg>
        <pc:spChg chg="mod">
          <ac:chgData name="Eloise Barwick" userId="S::eloise.barwick@crossfarm.kite.academy::a37e75d3-ddff-4a8d-a9f7-73addd26e4b8" providerId="AD" clId="Web-{947BBEDF-0A38-2A1C-000C-D0669ABBAC68}" dt="2024-10-22T07:21:38.093" v="221" actId="20577"/>
          <ac:spMkLst>
            <pc:docMk/>
            <pc:sldMk cId="2461037982" sldId="258"/>
            <ac:spMk id="10" creationId="{00000000-0000-0000-0000-000000000000}"/>
          </ac:spMkLst>
        </pc:spChg>
        <pc:spChg chg="mod">
          <ac:chgData name="Eloise Barwick" userId="S::eloise.barwick@crossfarm.kite.academy::a37e75d3-ddff-4a8d-a9f7-73addd26e4b8" providerId="AD" clId="Web-{947BBEDF-0A38-2A1C-000C-D0669ABBAC68}" dt="2024-10-22T07:21:08.545" v="208" actId="20577"/>
          <ac:spMkLst>
            <pc:docMk/>
            <pc:sldMk cId="2461037982" sldId="258"/>
            <ac:spMk id="11" creationId="{00000000-0000-0000-0000-000000000000}"/>
          </ac:spMkLst>
        </pc:spChg>
        <pc:spChg chg="mod">
          <ac:chgData name="Eloise Barwick" userId="S::eloise.barwick@crossfarm.kite.academy::a37e75d3-ddff-4a8d-a9f7-73addd26e4b8" providerId="AD" clId="Web-{947BBEDF-0A38-2A1C-000C-D0669ABBAC68}" dt="2024-10-22T07:20:22.247" v="158" actId="20577"/>
          <ac:spMkLst>
            <pc:docMk/>
            <pc:sldMk cId="2461037982" sldId="258"/>
            <ac:spMk id="12" creationId="{00000000-0000-0000-0000-000000000000}"/>
          </ac:spMkLst>
        </pc:spChg>
        <pc:spChg chg="del mod">
          <ac:chgData name="Eloise Barwick" userId="S::eloise.barwick@crossfarm.kite.academy::a37e75d3-ddff-4a8d-a9f7-73addd26e4b8" providerId="AD" clId="Web-{947BBEDF-0A38-2A1C-000C-D0669ABBAC68}" dt="2024-10-22T07:16:53.770" v="72"/>
          <ac:spMkLst>
            <pc:docMk/>
            <pc:sldMk cId="2461037982" sldId="258"/>
            <ac:spMk id="16" creationId="{BF97CC38-12A1-E3E8-8C37-0D7661793B05}"/>
          </ac:spMkLst>
        </pc:spChg>
        <pc:picChg chg="mod">
          <ac:chgData name="Eloise Barwick" userId="S::eloise.barwick@crossfarm.kite.academy::a37e75d3-ddff-4a8d-a9f7-73addd26e4b8" providerId="AD" clId="Web-{947BBEDF-0A38-2A1C-000C-D0669ABBAC68}" dt="2024-10-22T07:08:44.313" v="62" actId="1076"/>
          <ac:picMkLst>
            <pc:docMk/>
            <pc:sldMk cId="2461037982" sldId="258"/>
            <ac:picMk id="2" creationId="{647B1232-E879-BAB4-5B24-CA7B218CCCD0}"/>
          </ac:picMkLst>
        </pc:picChg>
        <pc:picChg chg="mod">
          <ac:chgData name="Eloise Barwick" userId="S::eloise.barwick@crossfarm.kite.academy::a37e75d3-ddff-4a8d-a9f7-73addd26e4b8" providerId="AD" clId="Web-{947BBEDF-0A38-2A1C-000C-D0669ABBAC68}" dt="2024-10-22T07:20:11.715" v="155" actId="1076"/>
          <ac:picMkLst>
            <pc:docMk/>
            <pc:sldMk cId="2461037982" sldId="258"/>
            <ac:picMk id="14" creationId="{15E10AD0-39FF-50F1-47B1-899C78EFF3A1}"/>
          </ac:picMkLst>
        </pc:picChg>
        <pc:picChg chg="mod modCrop">
          <ac:chgData name="Eloise Barwick" userId="S::eloise.barwick@crossfarm.kite.academy::a37e75d3-ddff-4a8d-a9f7-73addd26e4b8" providerId="AD" clId="Web-{947BBEDF-0A38-2A1C-000C-D0669ABBAC68}" dt="2024-10-22T07:24:21.819" v="317" actId="1076"/>
          <ac:picMkLst>
            <pc:docMk/>
            <pc:sldMk cId="2461037982" sldId="258"/>
            <ac:picMk id="17" creationId="{EBE0CBE4-C518-B4E6-CB8D-7431EBA644EF}"/>
          </ac:picMkLst>
        </pc:picChg>
        <pc:picChg chg="mod">
          <ac:chgData name="Eloise Barwick" userId="S::eloise.barwick@crossfarm.kite.academy::a37e75d3-ddff-4a8d-a9f7-73addd26e4b8" providerId="AD" clId="Web-{947BBEDF-0A38-2A1C-000C-D0669ABBAC68}" dt="2024-10-22T07:21:19.530" v="210" actId="1076"/>
          <ac:picMkLst>
            <pc:docMk/>
            <pc:sldMk cId="2461037982" sldId="258"/>
            <ac:picMk id="18" creationId="{EF78DA1F-6CA3-49E7-08C3-949B56F79F45}"/>
          </ac:picMkLst>
        </pc:picChg>
        <pc:picChg chg="mod">
          <ac:chgData name="Eloise Barwick" userId="S::eloise.barwick@crossfarm.kite.academy::a37e75d3-ddff-4a8d-a9f7-73addd26e4b8" providerId="AD" clId="Web-{947BBEDF-0A38-2A1C-000C-D0669ABBAC68}" dt="2024-10-22T07:08:29.062" v="58" actId="1076"/>
          <ac:picMkLst>
            <pc:docMk/>
            <pc:sldMk cId="2461037982" sldId="258"/>
            <ac:picMk id="19" creationId="{0A148819-16BD-71D8-149F-D790765617A1}"/>
          </ac:picMkLst>
        </pc:picChg>
      </pc:sldChg>
    </pc:docChg>
  </pc:docChgLst>
  <pc:docChgLst>
    <pc:chgData name="Jessica Houghton" userId="S::jessica.houghton@grove.kite.academy::d7a14feb-f4aa-4886-a5c7-e7c8696f1188" providerId="AD" clId="Web-{2E67258C-4DFC-0592-E4CD-1F1EF159EC5A}"/>
    <pc:docChg chg="modSld">
      <pc:chgData name="Jessica Houghton" userId="S::jessica.houghton@grove.kite.academy::d7a14feb-f4aa-4886-a5c7-e7c8696f1188" providerId="AD" clId="Web-{2E67258C-4DFC-0592-E4CD-1F1EF159EC5A}" dt="2023-09-26T19:05:54.496" v="113" actId="20577"/>
      <pc:docMkLst>
        <pc:docMk/>
      </pc:docMkLst>
      <pc:sldChg chg="modSp">
        <pc:chgData name="Jessica Houghton" userId="S::jessica.houghton@grove.kite.academy::d7a14feb-f4aa-4886-a5c7-e7c8696f1188" providerId="AD" clId="Web-{2E67258C-4DFC-0592-E4CD-1F1EF159EC5A}" dt="2023-09-26T19:05:54.496" v="113" actId="20577"/>
        <pc:sldMkLst>
          <pc:docMk/>
          <pc:sldMk cId="3486222303" sldId="257"/>
        </pc:sldMkLst>
      </pc:sldChg>
    </pc:docChg>
  </pc:docChgLst>
  <pc:docChgLst>
    <pc:chgData name="Sonya Bacon" userId="S::sonya.bacon@follyhill.kite.academy::21ee71f1-60ac-404a-814e-ceb6d6ce23b8" providerId="AD" clId="Web-{66CDA07E-6295-457C-3E10-608BE413D6CB}"/>
    <pc:docChg chg="modSld">
      <pc:chgData name="Sonya Bacon" userId="S::sonya.bacon@follyhill.kite.academy::21ee71f1-60ac-404a-814e-ceb6d6ce23b8" providerId="AD" clId="Web-{66CDA07E-6295-457C-3E10-608BE413D6CB}" dt="2023-09-20T15:14:48.172" v="118" actId="1076"/>
      <pc:docMkLst>
        <pc:docMk/>
      </pc:docMkLst>
      <pc:sldChg chg="addSp modSp">
        <pc:chgData name="Sonya Bacon" userId="S::sonya.bacon@follyhill.kite.academy::21ee71f1-60ac-404a-814e-ceb6d6ce23b8" providerId="AD" clId="Web-{66CDA07E-6295-457C-3E10-608BE413D6CB}" dt="2023-09-20T15:14:48.172" v="118" actId="1076"/>
        <pc:sldMkLst>
          <pc:docMk/>
          <pc:sldMk cId="2461037982" sldId="258"/>
        </pc:sldMkLst>
      </pc:sldChg>
    </pc:docChg>
  </pc:docChgLst>
  <pc:docChgLst>
    <pc:chgData name="Jane Norbury" userId="S::jane.norbury@follyhill.kite.academy::8c5bc380-dc41-4f69-8e16-93a3c3064b1f" providerId="AD" clId="Web-{22B3B645-5269-5BBE-51D5-E51C2A5166D3}"/>
    <pc:docChg chg="modSld">
      <pc:chgData name="Jane Norbury" userId="S::jane.norbury@follyhill.kite.academy::8c5bc380-dc41-4f69-8e16-93a3c3064b1f" providerId="AD" clId="Web-{22B3B645-5269-5BBE-51D5-E51C2A5166D3}" dt="2024-10-17T11:28:04.482" v="28" actId="1076"/>
      <pc:docMkLst>
        <pc:docMk/>
      </pc:docMkLst>
      <pc:sldChg chg="addSp modSp">
        <pc:chgData name="Jane Norbury" userId="S::jane.norbury@follyhill.kite.academy::8c5bc380-dc41-4f69-8e16-93a3c3064b1f" providerId="AD" clId="Web-{22B3B645-5269-5BBE-51D5-E51C2A5166D3}" dt="2024-10-17T11:28:04.482" v="28" actId="1076"/>
        <pc:sldMkLst>
          <pc:docMk/>
          <pc:sldMk cId="2461037982" sldId="258"/>
        </pc:sldMkLst>
        <pc:spChg chg="mod">
          <ac:chgData name="Jane Norbury" userId="S::jane.norbury@follyhill.kite.academy::8c5bc380-dc41-4f69-8e16-93a3c3064b1f" providerId="AD" clId="Web-{22B3B645-5269-5BBE-51D5-E51C2A5166D3}" dt="2024-10-17T11:27:37.496" v="22" actId="20577"/>
          <ac:spMkLst>
            <pc:docMk/>
            <pc:sldMk cId="2461037982" sldId="258"/>
            <ac:spMk id="5" creationId="{00000000-0000-0000-0000-000000000000}"/>
          </ac:spMkLst>
        </pc:spChg>
        <pc:spChg chg="add">
          <ac:chgData name="Jane Norbury" userId="S::jane.norbury@follyhill.kite.academy::8c5bc380-dc41-4f69-8e16-93a3c3064b1f" providerId="AD" clId="Web-{22B3B645-5269-5BBE-51D5-E51C2A5166D3}" dt="2024-10-17T11:27:42.622" v="23"/>
          <ac:spMkLst>
            <pc:docMk/>
            <pc:sldMk cId="2461037982" sldId="258"/>
            <ac:spMk id="16" creationId="{BF97CC38-12A1-E3E8-8C37-0D7661793B05}"/>
          </ac:spMkLst>
        </pc:spChg>
        <pc:picChg chg="add mod">
          <ac:chgData name="Jane Norbury" userId="S::jane.norbury@follyhill.kite.academy::8c5bc380-dc41-4f69-8e16-93a3c3064b1f" providerId="AD" clId="Web-{22B3B645-5269-5BBE-51D5-E51C2A5166D3}" dt="2024-10-17T11:28:04.482" v="28" actId="1076"/>
          <ac:picMkLst>
            <pc:docMk/>
            <pc:sldMk cId="2461037982" sldId="258"/>
            <ac:picMk id="17" creationId="{EBE0CBE4-C518-B4E6-CB8D-7431EBA644EF}"/>
          </ac:picMkLst>
        </pc:picChg>
      </pc:sldChg>
    </pc:docChg>
  </pc:docChgLst>
  <pc:docChgLst>
    <pc:chgData name="Eloise Barwick" userId="S::eloise.barwick@crossfarm.kite.academy::a37e75d3-ddff-4a8d-a9f7-73addd26e4b8" providerId="AD" clId="Web-{0256AA2B-79AC-197F-B0CB-4C2B66CC0F6A}"/>
    <pc:docChg chg="modSld">
      <pc:chgData name="Eloise Barwick" userId="S::eloise.barwick@crossfarm.kite.academy::a37e75d3-ddff-4a8d-a9f7-73addd26e4b8" providerId="AD" clId="Web-{0256AA2B-79AC-197F-B0CB-4C2B66CC0F6A}" dt="2024-10-16T11:56:01.499" v="3" actId="20577"/>
      <pc:docMkLst>
        <pc:docMk/>
      </pc:docMkLst>
      <pc:sldChg chg="modSp">
        <pc:chgData name="Eloise Barwick" userId="S::eloise.barwick@crossfarm.kite.academy::a37e75d3-ddff-4a8d-a9f7-73addd26e4b8" providerId="AD" clId="Web-{0256AA2B-79AC-197F-B0CB-4C2B66CC0F6A}" dt="2024-10-16T11:56:01.499" v="3" actId="20577"/>
        <pc:sldMkLst>
          <pc:docMk/>
          <pc:sldMk cId="3486222303" sldId="257"/>
        </pc:sldMkLst>
        <pc:spChg chg="mod">
          <ac:chgData name="Eloise Barwick" userId="S::eloise.barwick@crossfarm.kite.academy::a37e75d3-ddff-4a8d-a9f7-73addd26e4b8" providerId="AD" clId="Web-{0256AA2B-79AC-197F-B0CB-4C2B66CC0F6A}" dt="2024-10-16T11:55:49.295" v="1" actId="20577"/>
          <ac:spMkLst>
            <pc:docMk/>
            <pc:sldMk cId="3486222303" sldId="257"/>
            <ac:spMk id="6" creationId="{00000000-0000-0000-0000-000000000000}"/>
          </ac:spMkLst>
        </pc:spChg>
        <pc:spChg chg="mod">
          <ac:chgData name="Eloise Barwick" userId="S::eloise.barwick@crossfarm.kite.academy::a37e75d3-ddff-4a8d-a9f7-73addd26e4b8" providerId="AD" clId="Web-{0256AA2B-79AC-197F-B0CB-4C2B66CC0F6A}" dt="2024-10-16T11:56:01.499" v="3" actId="20577"/>
          <ac:spMkLst>
            <pc:docMk/>
            <pc:sldMk cId="3486222303" sldId="257"/>
            <ac:spMk id="11" creationId="{00000000-0000-0000-0000-000000000000}"/>
          </ac:spMkLst>
        </pc:spChg>
      </pc:sldChg>
    </pc:docChg>
  </pc:docChgLst>
  <pc:docChgLst>
    <pc:chgData name="Sam Thomas" userId="adf55a46-7290-415a-abc4-4012ace461c2" providerId="ADAL" clId="{497A9A8D-FF05-46D5-AEEA-3AE4909438ED}"/>
    <pc:docChg chg="undo modSld">
      <pc:chgData name="Sam Thomas" userId="adf55a46-7290-415a-abc4-4012ace461c2" providerId="ADAL" clId="{497A9A8D-FF05-46D5-AEEA-3AE4909438ED}" dt="2023-09-20T12:23:30.240" v="3" actId="1076"/>
      <pc:docMkLst>
        <pc:docMk/>
      </pc:docMkLst>
      <pc:sldChg chg="modSp">
        <pc:chgData name="Sam Thomas" userId="adf55a46-7290-415a-abc4-4012ace461c2" providerId="ADAL" clId="{497A9A8D-FF05-46D5-AEEA-3AE4909438ED}" dt="2023-09-12T14:30:16.257" v="0" actId="14100"/>
        <pc:sldMkLst>
          <pc:docMk/>
          <pc:sldMk cId="3486222303" sldId="257"/>
        </pc:sldMkLst>
      </pc:sldChg>
      <pc:sldChg chg="modSp">
        <pc:chgData name="Sam Thomas" userId="adf55a46-7290-415a-abc4-4012ace461c2" providerId="ADAL" clId="{497A9A8D-FF05-46D5-AEEA-3AE4909438ED}" dt="2023-09-20T12:23:30.240" v="3" actId="1076"/>
        <pc:sldMkLst>
          <pc:docMk/>
          <pc:sldMk cId="2461037982" sldId="258"/>
        </pc:sldMkLst>
      </pc:sldChg>
    </pc:docChg>
  </pc:docChgLst>
  <pc:docChgLst>
    <pc:chgData name="Clare Lawes" userId="S::clare.lawes@hollylodge.kite.academy::39545051-dd8d-4437-963e-eaf1af615d4d" providerId="AD" clId="Web-{4F6DB9B0-7B03-481D-5DA3-EB2D8FB50093}"/>
    <pc:docChg chg="modSld">
      <pc:chgData name="Clare Lawes" userId="S::clare.lawes@hollylodge.kite.academy::39545051-dd8d-4437-963e-eaf1af615d4d" providerId="AD" clId="Web-{4F6DB9B0-7B03-481D-5DA3-EB2D8FB50093}" dt="2024-07-22T14:23:19.351" v="1" actId="20577"/>
      <pc:docMkLst>
        <pc:docMk/>
      </pc:docMkLst>
      <pc:sldChg chg="modSp">
        <pc:chgData name="Clare Lawes" userId="S::clare.lawes@hollylodge.kite.academy::39545051-dd8d-4437-963e-eaf1af615d4d" providerId="AD" clId="Web-{4F6DB9B0-7B03-481D-5DA3-EB2D8FB50093}" dt="2024-07-22T14:23:19.351" v="1" actId="20577"/>
        <pc:sldMkLst>
          <pc:docMk/>
          <pc:sldMk cId="3486222303" sldId="257"/>
        </pc:sldMkLst>
      </pc:sldChg>
    </pc:docChg>
  </pc:docChgLst>
  <pc:docChgLst>
    <pc:chgData name="Jo Mitchell" userId="S::jo.mitchell@wyke.kite.academy::04bdcb2d-d17f-457f-b5ea-155579e8f82a" providerId="AD" clId="Web-{49DA41FA-3716-24DB-8043-4665260B9DD6}"/>
    <pc:docChg chg="modSld">
      <pc:chgData name="Jo Mitchell" userId="S::jo.mitchell@wyke.kite.academy::04bdcb2d-d17f-457f-b5ea-155579e8f82a" providerId="AD" clId="Web-{49DA41FA-3716-24DB-8043-4665260B9DD6}" dt="2023-09-27T11:48:06.086" v="141" actId="20577"/>
      <pc:docMkLst>
        <pc:docMk/>
      </pc:docMkLst>
      <pc:sldChg chg="addSp delSp modSp">
        <pc:chgData name="Jo Mitchell" userId="S::jo.mitchell@wyke.kite.academy::04bdcb2d-d17f-457f-b5ea-155579e8f82a" providerId="AD" clId="Web-{49DA41FA-3716-24DB-8043-4665260B9DD6}" dt="2023-09-27T11:48:06.086" v="141" actId="20577"/>
        <pc:sldMkLst>
          <pc:docMk/>
          <pc:sldMk cId="2461037982" sldId="258"/>
        </pc:sldMkLst>
      </pc:sldChg>
    </pc:docChg>
  </pc:docChgLst>
  <pc:docChgLst>
    <pc:chgData name="Robyn Morgan" userId="S::robyn.morgan@ferns.kite.academy::baec457f-fe42-4d4f-abad-f1aafb365f7e" providerId="AD" clId="Web-{2E93034E-7261-B511-A3B0-34BEDEB7B881}"/>
    <pc:docChg chg="modSld">
      <pc:chgData name="Robyn Morgan" userId="S::robyn.morgan@ferns.kite.academy::baec457f-fe42-4d4f-abad-f1aafb365f7e" providerId="AD" clId="Web-{2E93034E-7261-B511-A3B0-34BEDEB7B881}" dt="2023-09-27T12:57:18.579" v="2" actId="20577"/>
      <pc:docMkLst>
        <pc:docMk/>
      </pc:docMkLst>
      <pc:sldChg chg="modSp">
        <pc:chgData name="Robyn Morgan" userId="S::robyn.morgan@ferns.kite.academy::baec457f-fe42-4d4f-abad-f1aafb365f7e" providerId="AD" clId="Web-{2E93034E-7261-B511-A3B0-34BEDEB7B881}" dt="2023-09-27T12:57:18.579" v="2" actId="20577"/>
        <pc:sldMkLst>
          <pc:docMk/>
          <pc:sldMk cId="2461037982" sldId="258"/>
        </pc:sldMkLst>
      </pc:sldChg>
    </pc:docChg>
  </pc:docChgLst>
  <pc:docChgLst>
    <pc:chgData name="Sam Thomas" userId="S::sam.thomas@kite.academy::adf55a46-7290-415a-abc4-4012ace461c2" providerId="AD" clId="Web-{F2EF4A77-9B37-8DD7-20D9-68D66B966D5B}"/>
    <pc:docChg chg="modSld">
      <pc:chgData name="Sam Thomas" userId="S::sam.thomas@kite.academy::adf55a46-7290-415a-abc4-4012ace461c2" providerId="AD" clId="Web-{F2EF4A77-9B37-8DD7-20D9-68D66B966D5B}" dt="2024-10-23T13:44:16.197" v="52" actId="20577"/>
      <pc:docMkLst>
        <pc:docMk/>
      </pc:docMkLst>
      <pc:sldChg chg="modSp">
        <pc:chgData name="Sam Thomas" userId="S::sam.thomas@kite.academy::adf55a46-7290-415a-abc4-4012ace461c2" providerId="AD" clId="Web-{F2EF4A77-9B37-8DD7-20D9-68D66B966D5B}" dt="2024-10-23T13:42:12.234" v="31" actId="20577"/>
        <pc:sldMkLst>
          <pc:docMk/>
          <pc:sldMk cId="3486222303" sldId="257"/>
        </pc:sldMkLst>
        <pc:spChg chg="mod">
          <ac:chgData name="Sam Thomas" userId="S::sam.thomas@kite.academy::adf55a46-7290-415a-abc4-4012ace461c2" providerId="AD" clId="Web-{F2EF4A77-9B37-8DD7-20D9-68D66B966D5B}" dt="2024-10-23T13:41:18.808" v="4" actId="20577"/>
          <ac:spMkLst>
            <pc:docMk/>
            <pc:sldMk cId="3486222303" sldId="257"/>
            <ac:spMk id="8" creationId="{00000000-0000-0000-0000-000000000000}"/>
          </ac:spMkLst>
        </pc:spChg>
        <pc:spChg chg="mod">
          <ac:chgData name="Sam Thomas" userId="S::sam.thomas@kite.academy::adf55a46-7290-415a-abc4-4012ace461c2" providerId="AD" clId="Web-{F2EF4A77-9B37-8DD7-20D9-68D66B966D5B}" dt="2024-10-23T13:42:12.234" v="31" actId="20577"/>
          <ac:spMkLst>
            <pc:docMk/>
            <pc:sldMk cId="3486222303" sldId="257"/>
            <ac:spMk id="9" creationId="{00000000-0000-0000-0000-000000000000}"/>
          </ac:spMkLst>
        </pc:spChg>
        <pc:picChg chg="mod">
          <ac:chgData name="Sam Thomas" userId="S::sam.thomas@kite.academy::adf55a46-7290-415a-abc4-4012ace461c2" providerId="AD" clId="Web-{F2EF4A77-9B37-8DD7-20D9-68D66B966D5B}" dt="2024-10-23T13:41:20.917" v="5" actId="1076"/>
          <ac:picMkLst>
            <pc:docMk/>
            <pc:sldMk cId="3486222303" sldId="257"/>
            <ac:picMk id="13" creationId="{F03B9B13-2AD5-EB2F-B3CA-B38D528CFDB2}"/>
          </ac:picMkLst>
        </pc:picChg>
      </pc:sldChg>
      <pc:sldChg chg="modSp">
        <pc:chgData name="Sam Thomas" userId="S::sam.thomas@kite.academy::adf55a46-7290-415a-abc4-4012ace461c2" providerId="AD" clId="Web-{F2EF4A77-9B37-8DD7-20D9-68D66B966D5B}" dt="2024-10-23T13:44:16.197" v="52" actId="20577"/>
        <pc:sldMkLst>
          <pc:docMk/>
          <pc:sldMk cId="2461037982" sldId="258"/>
        </pc:sldMkLst>
        <pc:spChg chg="mod">
          <ac:chgData name="Sam Thomas" userId="S::sam.thomas@kite.academy::adf55a46-7290-415a-abc4-4012ace461c2" providerId="AD" clId="Web-{F2EF4A77-9B37-8DD7-20D9-68D66B966D5B}" dt="2024-10-23T13:43:30.287" v="33" actId="20577"/>
          <ac:spMkLst>
            <pc:docMk/>
            <pc:sldMk cId="2461037982" sldId="258"/>
            <ac:spMk id="5" creationId="{00000000-0000-0000-0000-000000000000}"/>
          </ac:spMkLst>
        </pc:spChg>
        <pc:spChg chg="mod">
          <ac:chgData name="Sam Thomas" userId="S::sam.thomas@kite.academy::adf55a46-7290-415a-abc4-4012ace461c2" providerId="AD" clId="Web-{F2EF4A77-9B37-8DD7-20D9-68D66B966D5B}" dt="2024-10-23T13:43:44.835" v="35" actId="20577"/>
          <ac:spMkLst>
            <pc:docMk/>
            <pc:sldMk cId="2461037982" sldId="258"/>
            <ac:spMk id="6" creationId="{00000000-0000-0000-0000-000000000000}"/>
          </ac:spMkLst>
        </pc:spChg>
        <pc:spChg chg="mod">
          <ac:chgData name="Sam Thomas" userId="S::sam.thomas@kite.academy::adf55a46-7290-415a-abc4-4012ace461c2" providerId="AD" clId="Web-{F2EF4A77-9B37-8DD7-20D9-68D66B966D5B}" dt="2024-10-23T13:44:16.197" v="52" actId="20577"/>
          <ac:spMkLst>
            <pc:docMk/>
            <pc:sldMk cId="2461037982" sldId="258"/>
            <ac:spMk id="7" creationId="{00000000-0000-0000-0000-000000000000}"/>
          </ac:spMkLst>
        </pc:spChg>
        <pc:spChg chg="mod">
          <ac:chgData name="Sam Thomas" userId="S::sam.thomas@kite.academy::adf55a46-7290-415a-abc4-4012ace461c2" providerId="AD" clId="Web-{F2EF4A77-9B37-8DD7-20D9-68D66B966D5B}" dt="2024-10-23T13:44:01.727" v="37" actId="20577"/>
          <ac:spMkLst>
            <pc:docMk/>
            <pc:sldMk cId="2461037982" sldId="258"/>
            <ac:spMk id="10" creationId="{00000000-0000-0000-0000-000000000000}"/>
          </ac:spMkLst>
        </pc:spChg>
      </pc:sldChg>
    </pc:docChg>
  </pc:docChgLst>
  <pc:docChgLst>
    <pc:chgData name="Susan Henson" userId="S::susan.henson@hollylodge.kite.academy::8d902af4-a103-46bb-ad84-339d3f24c6b4" providerId="AD" clId="Web-{B4B1BC61-8BFF-6A07-FE78-0132690058D5}"/>
    <pc:docChg chg="modSld">
      <pc:chgData name="Susan Henson" userId="S::susan.henson@hollylodge.kite.academy::8d902af4-a103-46bb-ad84-339d3f24c6b4" providerId="AD" clId="Web-{B4B1BC61-8BFF-6A07-FE78-0132690058D5}" dt="2024-10-16T16:36:31.323" v="2" actId="14100"/>
      <pc:docMkLst>
        <pc:docMk/>
      </pc:docMkLst>
      <pc:sldChg chg="addSp modSp">
        <pc:chgData name="Susan Henson" userId="S::susan.henson@hollylodge.kite.academy::8d902af4-a103-46bb-ad84-339d3f24c6b4" providerId="AD" clId="Web-{B4B1BC61-8BFF-6A07-FE78-0132690058D5}" dt="2024-10-16T16:36:31.323" v="2" actId="14100"/>
        <pc:sldMkLst>
          <pc:docMk/>
          <pc:sldMk cId="2461037982" sldId="258"/>
        </pc:sldMkLst>
        <pc:picChg chg="add mod">
          <ac:chgData name="Susan Henson" userId="S::susan.henson@hollylodge.kite.academy::8d902af4-a103-46bb-ad84-339d3f24c6b4" providerId="AD" clId="Web-{B4B1BC61-8BFF-6A07-FE78-0132690058D5}" dt="2024-10-16T16:36:31.323" v="2" actId="14100"/>
          <ac:picMkLst>
            <pc:docMk/>
            <pc:sldMk cId="2461037982" sldId="258"/>
            <ac:picMk id="3" creationId="{15F1CC4E-07F7-7000-EE88-5133BDBBBE09}"/>
          </ac:picMkLst>
        </pc:picChg>
      </pc:sldChg>
    </pc:docChg>
  </pc:docChgLst>
  <pc:docChgLst>
    <pc:chgData name="Sam Thomas" userId="S::sam.thomas@kite.academy::adf55a46-7290-415a-abc4-4012ace461c2" providerId="AD" clId="Web-{D27B7681-DC61-63BD-475A-E4EF8F46D484}"/>
    <pc:docChg chg="modSld">
      <pc:chgData name="Sam Thomas" userId="S::sam.thomas@kite.academy::adf55a46-7290-415a-abc4-4012ace461c2" providerId="AD" clId="Web-{D27B7681-DC61-63BD-475A-E4EF8F46D484}" dt="2023-09-20T12:24:45.942" v="0" actId="20577"/>
      <pc:docMkLst>
        <pc:docMk/>
      </pc:docMkLst>
      <pc:sldChg chg="modSp">
        <pc:chgData name="Sam Thomas" userId="S::sam.thomas@kite.academy::adf55a46-7290-415a-abc4-4012ace461c2" providerId="AD" clId="Web-{D27B7681-DC61-63BD-475A-E4EF8F46D484}" dt="2023-09-20T12:24:45.942" v="0" actId="20577"/>
        <pc:sldMkLst>
          <pc:docMk/>
          <pc:sldMk cId="2461037982" sldId="258"/>
        </pc:sldMkLst>
      </pc:sldChg>
    </pc:docChg>
  </pc:docChgLst>
  <pc:docChgLst>
    <pc:chgData name="Sarah McClelland" userId="S::sarah.mcclelland@sandringham.kite.academy::0fec6fc1-67fa-45ec-a9b1-2d4fc104a5d1" providerId="AD" clId="Web-{4DD520E9-68F5-01F6-92E0-6BD7920F024C}"/>
    <pc:docChg chg="modSld">
      <pc:chgData name="Sarah McClelland" userId="S::sarah.mcclelland@sandringham.kite.academy::0fec6fc1-67fa-45ec-a9b1-2d4fc104a5d1" providerId="AD" clId="Web-{4DD520E9-68F5-01F6-92E0-6BD7920F024C}" dt="2024-10-16T13:38:09.657" v="212" actId="20577"/>
      <pc:docMkLst>
        <pc:docMk/>
      </pc:docMkLst>
      <pc:sldChg chg="addSp delSp modSp">
        <pc:chgData name="Sarah McClelland" userId="S::sarah.mcclelland@sandringham.kite.academy::0fec6fc1-67fa-45ec-a9b1-2d4fc104a5d1" providerId="AD" clId="Web-{4DD520E9-68F5-01F6-92E0-6BD7920F024C}" dt="2024-10-16T13:38:09.657" v="212" actId="20577"/>
        <pc:sldMkLst>
          <pc:docMk/>
          <pc:sldMk cId="2461037982" sldId="258"/>
        </pc:sldMkLst>
        <pc:spChg chg="mod">
          <ac:chgData name="Sarah McClelland" userId="S::sarah.mcclelland@sandringham.kite.academy::0fec6fc1-67fa-45ec-a9b1-2d4fc104a5d1" providerId="AD" clId="Web-{4DD520E9-68F5-01F6-92E0-6BD7920F024C}" dt="2024-10-16T13:38:09.657" v="212" actId="20577"/>
          <ac:spMkLst>
            <pc:docMk/>
            <pc:sldMk cId="2461037982" sldId="258"/>
            <ac:spMk id="6" creationId="{00000000-0000-0000-0000-000000000000}"/>
          </ac:spMkLst>
        </pc:spChg>
        <pc:picChg chg="add mod">
          <ac:chgData name="Sarah McClelland" userId="S::sarah.mcclelland@sandringham.kite.academy::0fec6fc1-67fa-45ec-a9b1-2d4fc104a5d1" providerId="AD" clId="Web-{4DD520E9-68F5-01F6-92E0-6BD7920F024C}" dt="2024-10-16T13:34:56.996" v="81" actId="14100"/>
          <ac:picMkLst>
            <pc:docMk/>
            <pc:sldMk cId="2461037982" sldId="258"/>
            <ac:picMk id="14" creationId="{15E10AD0-39FF-50F1-47B1-899C78EFF3A1}"/>
          </ac:picMkLst>
        </pc:picChg>
      </pc:sldChg>
    </pc:docChg>
  </pc:docChgLst>
  <pc:docChgLst>
    <pc:chgData name="Anna Constantine" userId="S::anna.constantine@sandringham.kite.academy::08dad2a4-444b-45ab-99f1-10775e63c69d" providerId="AD" clId="Web-{01831F4C-9DAE-B787-0650-DC51CC2A9ED3}"/>
    <pc:docChg chg="modSld">
      <pc:chgData name="Anna Constantine" userId="S::anna.constantine@sandringham.kite.academy::08dad2a4-444b-45ab-99f1-10775e63c69d" providerId="AD" clId="Web-{01831F4C-9DAE-B787-0650-DC51CC2A9ED3}" dt="2024-10-20T15:56:37.669" v="302" actId="1076"/>
      <pc:docMkLst>
        <pc:docMk/>
      </pc:docMkLst>
      <pc:sldChg chg="addSp delSp modSp">
        <pc:chgData name="Anna Constantine" userId="S::anna.constantine@sandringham.kite.academy::08dad2a4-444b-45ab-99f1-10775e63c69d" providerId="AD" clId="Web-{01831F4C-9DAE-B787-0650-DC51CC2A9ED3}" dt="2024-10-20T15:56:37.669" v="302" actId="1076"/>
        <pc:sldMkLst>
          <pc:docMk/>
          <pc:sldMk cId="2461037982" sldId="258"/>
        </pc:sldMkLst>
        <pc:spChg chg="mod">
          <ac:chgData name="Anna Constantine" userId="S::anna.constantine@sandringham.kite.academy::08dad2a4-444b-45ab-99f1-10775e63c69d" providerId="AD" clId="Web-{01831F4C-9DAE-B787-0650-DC51CC2A9ED3}" dt="2024-10-20T15:56:27.591" v="299" actId="20577"/>
          <ac:spMkLst>
            <pc:docMk/>
            <pc:sldMk cId="2461037982" sldId="258"/>
            <ac:spMk id="12" creationId="{00000000-0000-0000-0000-000000000000}"/>
          </ac:spMkLst>
        </pc:spChg>
        <pc:picChg chg="add mod">
          <ac:chgData name="Anna Constantine" userId="S::anna.constantine@sandringham.kite.academy::08dad2a4-444b-45ab-99f1-10775e63c69d" providerId="AD" clId="Web-{01831F4C-9DAE-B787-0650-DC51CC2A9ED3}" dt="2024-10-20T15:56:37.669" v="302" actId="1076"/>
          <ac:picMkLst>
            <pc:docMk/>
            <pc:sldMk cId="2461037982" sldId="258"/>
            <ac:picMk id="19" creationId="{0A148819-16BD-71D8-149F-D790765617A1}"/>
          </ac:picMkLst>
        </pc:picChg>
      </pc:sldChg>
    </pc:docChg>
  </pc:docChgLst>
  <pc:docChgLst>
    <pc:chgData name="Emily Packham" userId="S::emily.packham@hale.kite.academy::d1589e21-1749-4d48-a8be-be2c80cb7fa5" providerId="AD" clId="Web-{AECBC613-2496-A20F-3BAE-E6814D2BAD10}"/>
    <pc:docChg chg="modSld">
      <pc:chgData name="Emily Packham" userId="S::emily.packham@hale.kite.academy::d1589e21-1749-4d48-a8be-be2c80cb7fa5" providerId="AD" clId="Web-{AECBC613-2496-A20F-3BAE-E6814D2BAD10}" dt="2024-10-16T13:25:07.711" v="144" actId="14100"/>
      <pc:docMkLst>
        <pc:docMk/>
      </pc:docMkLst>
      <pc:sldChg chg="addSp modSp">
        <pc:chgData name="Emily Packham" userId="S::emily.packham@hale.kite.academy::d1589e21-1749-4d48-a8be-be2c80cb7fa5" providerId="AD" clId="Web-{AECBC613-2496-A20F-3BAE-E6814D2BAD10}" dt="2024-10-16T13:25:07.711" v="144" actId="14100"/>
        <pc:sldMkLst>
          <pc:docMk/>
          <pc:sldMk cId="2461037982" sldId="258"/>
        </pc:sldMkLst>
        <pc:spChg chg="mod">
          <ac:chgData name="Emily Packham" userId="S::emily.packham@hale.kite.academy::d1589e21-1749-4d48-a8be-be2c80cb7fa5" providerId="AD" clId="Web-{AECBC613-2496-A20F-3BAE-E6814D2BAD10}" dt="2024-10-16T13:24:12.443" v="136" actId="20577"/>
          <ac:spMkLst>
            <pc:docMk/>
            <pc:sldMk cId="2461037982" sldId="258"/>
            <ac:spMk id="10" creationId="{00000000-0000-0000-0000-000000000000}"/>
          </ac:spMkLst>
        </pc:spChg>
        <pc:picChg chg="add mod">
          <ac:chgData name="Emily Packham" userId="S::emily.packham@hale.kite.academy::d1589e21-1749-4d48-a8be-be2c80cb7fa5" providerId="AD" clId="Web-{AECBC613-2496-A20F-3BAE-E6814D2BAD10}" dt="2024-10-16T13:25:07.711" v="144" actId="14100"/>
          <ac:picMkLst>
            <pc:docMk/>
            <pc:sldMk cId="2461037982" sldId="258"/>
            <ac:picMk id="2" creationId="{647B1232-E879-BAB4-5B24-CA7B218CCCD0}"/>
          </ac:picMkLst>
        </pc:picChg>
      </pc:sldChg>
    </pc:docChg>
  </pc:docChgLst>
  <pc:docChgLst>
    <pc:chgData name="Clare Lawes" userId="S::clare.lawes@hollylodge.kite.academy::39545051-dd8d-4437-963e-eaf1af615d4d" providerId="AD" clId="Web-{BAC7F2D9-319A-B9CD-2851-C32C19F06B4B}"/>
    <pc:docChg chg="modSld">
      <pc:chgData name="Clare Lawes" userId="S::clare.lawes@hollylodge.kite.academy::39545051-dd8d-4437-963e-eaf1af615d4d" providerId="AD" clId="Web-{BAC7F2D9-319A-B9CD-2851-C32C19F06B4B}" dt="2024-07-19T08:48:37.320" v="24" actId="20577"/>
      <pc:docMkLst>
        <pc:docMk/>
      </pc:docMkLst>
      <pc:sldChg chg="modSp">
        <pc:chgData name="Clare Lawes" userId="S::clare.lawes@hollylodge.kite.academy::39545051-dd8d-4437-963e-eaf1af615d4d" providerId="AD" clId="Web-{BAC7F2D9-319A-B9CD-2851-C32C19F06B4B}" dt="2024-07-19T08:47:18.567" v="10" actId="20577"/>
        <pc:sldMkLst>
          <pc:docMk/>
          <pc:sldMk cId="3486222303" sldId="257"/>
        </pc:sldMkLst>
      </pc:sldChg>
      <pc:sldChg chg="modSp">
        <pc:chgData name="Clare Lawes" userId="S::clare.lawes@hollylodge.kite.academy::39545051-dd8d-4437-963e-eaf1af615d4d" providerId="AD" clId="Web-{BAC7F2D9-319A-B9CD-2851-C32C19F06B4B}" dt="2024-07-19T08:48:37.320" v="24" actId="20577"/>
        <pc:sldMkLst>
          <pc:docMk/>
          <pc:sldMk cId="2461037982" sldId="258"/>
        </pc:sldMkLst>
      </pc:sldChg>
    </pc:docChg>
  </pc:docChgLst>
  <pc:docChgLst>
    <pc:chgData name="Susan Henson" userId="S::susan.henson@hollylodge.kite.academy::8d902af4-a103-46bb-ad84-339d3f24c6b4" providerId="AD" clId="Web-{5194E02C-1C08-0AD5-931E-EB458901595E}"/>
    <pc:docChg chg="modSld">
      <pc:chgData name="Susan Henson" userId="S::susan.henson@hollylodge.kite.academy::8d902af4-a103-46bb-ad84-339d3f24c6b4" providerId="AD" clId="Web-{5194E02C-1C08-0AD5-931E-EB458901595E}" dt="2024-10-16T16:40:28.250" v="5" actId="20577"/>
      <pc:docMkLst>
        <pc:docMk/>
      </pc:docMkLst>
      <pc:sldChg chg="addSp modSp">
        <pc:chgData name="Susan Henson" userId="S::susan.henson@hollylodge.kite.academy::8d902af4-a103-46bb-ad84-339d3f24c6b4" providerId="AD" clId="Web-{5194E02C-1C08-0AD5-931E-EB458901595E}" dt="2024-10-16T16:40:28.250" v="5" actId="20577"/>
        <pc:sldMkLst>
          <pc:docMk/>
          <pc:sldMk cId="2461037982" sldId="258"/>
        </pc:sldMkLst>
        <pc:spChg chg="mod">
          <ac:chgData name="Susan Henson" userId="S::susan.henson@hollylodge.kite.academy::8d902af4-a103-46bb-ad84-339d3f24c6b4" providerId="AD" clId="Web-{5194E02C-1C08-0AD5-931E-EB458901595E}" dt="2024-10-16T16:40:28.250" v="5" actId="20577"/>
          <ac:spMkLst>
            <pc:docMk/>
            <pc:sldMk cId="2461037982" sldId="258"/>
            <ac:spMk id="7" creationId="{00000000-0000-0000-0000-000000000000}"/>
          </ac:spMkLst>
        </pc:spChg>
        <pc:picChg chg="add mod">
          <ac:chgData name="Susan Henson" userId="S::susan.henson@hollylodge.kite.academy::8d902af4-a103-46bb-ad84-339d3f24c6b4" providerId="AD" clId="Web-{5194E02C-1C08-0AD5-931E-EB458901595E}" dt="2024-10-16T16:38:52.122" v="1" actId="1076"/>
          <ac:picMkLst>
            <pc:docMk/>
            <pc:sldMk cId="2461037982" sldId="258"/>
            <ac:picMk id="15" creationId="{A4C11416-FF83-C0F2-C128-01D36C7CD0B4}"/>
          </ac:picMkLst>
        </pc:picChg>
      </pc:sldChg>
    </pc:docChg>
  </pc:docChgLst>
  <pc:docChgLst>
    <pc:chgData name="Susan Henson" userId="S::susan.henson@hollylodge.kite.academy::8d902af4-a103-46bb-ad84-339d3f24c6b4" providerId="AD" clId="Web-{362FC259-F94B-3AC8-7DE1-96E23A3D374B}"/>
    <pc:docChg chg="modSld">
      <pc:chgData name="Susan Henson" userId="S::susan.henson@hollylodge.kite.academy::8d902af4-a103-46bb-ad84-339d3f24c6b4" providerId="AD" clId="Web-{362FC259-F94B-3AC8-7DE1-96E23A3D374B}" dt="2024-10-16T16:35:04.073" v="0"/>
      <pc:docMkLst>
        <pc:docMk/>
      </pc:docMkLst>
      <pc:sldChg chg="modSp">
        <pc:chgData name="Susan Henson" userId="S::susan.henson@hollylodge.kite.academy::8d902af4-a103-46bb-ad84-339d3f24c6b4" providerId="AD" clId="Web-{362FC259-F94B-3AC8-7DE1-96E23A3D374B}" dt="2024-10-16T16:35:04.073" v="0"/>
        <pc:sldMkLst>
          <pc:docMk/>
          <pc:sldMk cId="2461037982" sldId="258"/>
        </pc:sldMkLst>
        <pc:spChg chg="mod">
          <ac:chgData name="Susan Henson" userId="S::susan.henson@hollylodge.kite.academy::8d902af4-a103-46bb-ad84-339d3f24c6b4" providerId="AD" clId="Web-{362FC259-F94B-3AC8-7DE1-96E23A3D374B}" dt="2024-10-16T16:35:04.073" v="0"/>
          <ac:spMkLst>
            <pc:docMk/>
            <pc:sldMk cId="2461037982" sldId="258"/>
            <ac:spMk id="7" creationId="{00000000-0000-0000-0000-000000000000}"/>
          </ac:spMkLst>
        </pc:spChg>
      </pc:sldChg>
    </pc:docChg>
  </pc:docChgLst>
  <pc:docChgLst>
    <pc:chgData name="Clare Lawes" userId="S::clare.lawes@hollylodge.kite.academy::39545051-dd8d-4437-963e-eaf1af615d4d" providerId="AD" clId="Web-{B4422CDE-0BB4-9996-9B20-85430B51B234}"/>
    <pc:docChg chg="modSld">
      <pc:chgData name="Clare Lawes" userId="S::clare.lawes@hollylodge.kite.academy::39545051-dd8d-4437-963e-eaf1af615d4d" providerId="AD" clId="Web-{B4422CDE-0BB4-9996-9B20-85430B51B234}" dt="2023-09-20T13:29:45.831" v="146" actId="20577"/>
      <pc:docMkLst>
        <pc:docMk/>
      </pc:docMkLst>
      <pc:sldChg chg="addSp delSp modSp">
        <pc:chgData name="Clare Lawes" userId="S::clare.lawes@hollylodge.kite.academy::39545051-dd8d-4437-963e-eaf1af615d4d" providerId="AD" clId="Web-{B4422CDE-0BB4-9996-9B20-85430B51B234}" dt="2023-09-20T13:29:45.831" v="146" actId="20577"/>
        <pc:sldMkLst>
          <pc:docMk/>
          <pc:sldMk cId="3486222303" sldId="257"/>
        </pc:sldMkLst>
      </pc:sldChg>
    </pc:docChg>
  </pc:docChgLst>
  <pc:docChgLst>
    <pc:chgData name="Sue Price" userId="S::sue.price@crossfarm.kite.academy::086b0e41-1dbd-4e3e-a219-869e5beff4a1" providerId="AD" clId="Web-{0CC2FEBE-94D2-EBEA-9802-F49816F90B28}"/>
    <pc:docChg chg="modSld">
      <pc:chgData name="Sue Price" userId="S::sue.price@crossfarm.kite.academy::086b0e41-1dbd-4e3e-a219-869e5beff4a1" providerId="AD" clId="Web-{0CC2FEBE-94D2-EBEA-9802-F49816F90B28}" dt="2023-09-27T12:42:37.157" v="487" actId="20577"/>
      <pc:docMkLst>
        <pc:docMk/>
      </pc:docMkLst>
      <pc:sldChg chg="addSp delSp modSp">
        <pc:chgData name="Sue Price" userId="S::sue.price@crossfarm.kite.academy::086b0e41-1dbd-4e3e-a219-869e5beff4a1" providerId="AD" clId="Web-{0CC2FEBE-94D2-EBEA-9802-F49816F90B28}" dt="2023-09-27T12:42:37.157" v="487" actId="20577"/>
        <pc:sldMkLst>
          <pc:docMk/>
          <pc:sldMk cId="2461037982" sldId="258"/>
        </pc:sldMkLst>
      </pc:sldChg>
    </pc:docChg>
  </pc:docChgLst>
  <pc:docChgLst>
    <pc:chgData name="Stacey Wilkinson" userId="S::stacey.wilkinson@lakeside.kite.academy::5236e5cf-5d62-4b68-a6de-c2cc9c3c5c8a" providerId="AD" clId="Web-{D0A06A3B-B900-63EF-FF7F-86E87D9148E9}"/>
    <pc:docChg chg="modSld">
      <pc:chgData name="Stacey Wilkinson" userId="S::stacey.wilkinson@lakeside.kite.academy::5236e5cf-5d62-4b68-a6de-c2cc9c3c5c8a" providerId="AD" clId="Web-{D0A06A3B-B900-63EF-FF7F-86E87D9148E9}" dt="2023-09-27T12:48:20.809" v="317" actId="20577"/>
      <pc:docMkLst>
        <pc:docMk/>
      </pc:docMkLst>
      <pc:sldChg chg="modSp">
        <pc:chgData name="Stacey Wilkinson" userId="S::stacey.wilkinson@lakeside.kite.academy::5236e5cf-5d62-4b68-a6de-c2cc9c3c5c8a" providerId="AD" clId="Web-{D0A06A3B-B900-63EF-FF7F-86E87D9148E9}" dt="2023-09-27T12:48:20.809" v="317" actId="20577"/>
        <pc:sldMkLst>
          <pc:docMk/>
          <pc:sldMk cId="2461037982" sldId="258"/>
        </pc:sldMkLst>
      </pc:sldChg>
    </pc:docChg>
  </pc:docChgLst>
  <pc:docChgLst>
    <pc:chgData name="Emma Mills" userId="S::emma.mills@hale.kite.academy::904c6c06-6e00-4c04-ba28-12850f8c36bf" providerId="AD" clId="Web-{654250FF-EE6E-1A13-D6DD-0DF8904C9AD3}"/>
    <pc:docChg chg="modSld">
      <pc:chgData name="Emma Mills" userId="S::emma.mills@hale.kite.academy::904c6c06-6e00-4c04-ba28-12850f8c36bf" providerId="AD" clId="Web-{654250FF-EE6E-1A13-D6DD-0DF8904C9AD3}" dt="2023-09-20T13:40:57.774" v="131" actId="1076"/>
      <pc:docMkLst>
        <pc:docMk/>
      </pc:docMkLst>
      <pc:sldChg chg="addSp modSp">
        <pc:chgData name="Emma Mills" userId="S::emma.mills@hale.kite.academy::904c6c06-6e00-4c04-ba28-12850f8c36bf" providerId="AD" clId="Web-{654250FF-EE6E-1A13-D6DD-0DF8904C9AD3}" dt="2023-09-20T13:40:57.774" v="131" actId="1076"/>
        <pc:sldMkLst>
          <pc:docMk/>
          <pc:sldMk cId="3486222303" sldId="257"/>
        </pc:sldMkLst>
      </pc:sldChg>
    </pc:docChg>
  </pc:docChgLst>
  <pc:docChgLst>
    <pc:chgData name="Sarah McClelland" userId="S::sarah.mcclelland@sandringham.kite.academy::0fec6fc1-67fa-45ec-a9b1-2d4fc104a5d1" providerId="AD" clId="Web-{98ED7298-61DA-7AE5-6712-9F3A248290BB}"/>
    <pc:docChg chg="modSld">
      <pc:chgData name="Sarah McClelland" userId="S::sarah.mcclelland@sandringham.kite.academy::0fec6fc1-67fa-45ec-a9b1-2d4fc104a5d1" providerId="AD" clId="Web-{98ED7298-61DA-7AE5-6712-9F3A248290BB}" dt="2023-09-27T13:00:06.677" v="27" actId="1076"/>
      <pc:docMkLst>
        <pc:docMk/>
      </pc:docMkLst>
      <pc:sldChg chg="addSp modSp">
        <pc:chgData name="Sarah McClelland" userId="S::sarah.mcclelland@sandringham.kite.academy::0fec6fc1-67fa-45ec-a9b1-2d4fc104a5d1" providerId="AD" clId="Web-{98ED7298-61DA-7AE5-6712-9F3A248290BB}" dt="2023-09-27T13:00:06.677" v="27" actId="1076"/>
        <pc:sldMkLst>
          <pc:docMk/>
          <pc:sldMk cId="2461037982" sldId="258"/>
        </pc:sldMkLst>
      </pc:sldChg>
    </pc:docChg>
  </pc:docChgLst>
  <pc:docChgLst>
    <pc:chgData name="Monique Walker" userId="S::monique.walker@grove.kite.academy::578e75c3-4167-4988-84a8-2caa21812d5d" providerId="AD" clId="Web-{7A73AD7F-5422-0D3A-8135-5FA0142B3401}"/>
    <pc:docChg chg="modSld">
      <pc:chgData name="Monique Walker" userId="S::monique.walker@grove.kite.academy::578e75c3-4167-4988-84a8-2caa21812d5d" providerId="AD" clId="Web-{7A73AD7F-5422-0D3A-8135-5FA0142B3401}" dt="2024-09-04T16:56:42.572" v="75" actId="20577"/>
      <pc:docMkLst>
        <pc:docMk/>
      </pc:docMkLst>
      <pc:sldChg chg="modSp">
        <pc:chgData name="Monique Walker" userId="S::monique.walker@grove.kite.academy::578e75c3-4167-4988-84a8-2caa21812d5d" providerId="AD" clId="Web-{7A73AD7F-5422-0D3A-8135-5FA0142B3401}" dt="2024-09-04T16:56:42.572" v="75" actId="20577"/>
        <pc:sldMkLst>
          <pc:docMk/>
          <pc:sldMk cId="3486222303" sldId="257"/>
        </pc:sldMkLst>
        <pc:spChg chg="mod">
          <ac:chgData name="Monique Walker" userId="S::monique.walker@grove.kite.academy::578e75c3-4167-4988-84a8-2caa21812d5d" providerId="AD" clId="Web-{7A73AD7F-5422-0D3A-8135-5FA0142B3401}" dt="2024-09-04T16:56:07.569" v="56" actId="20577"/>
          <ac:spMkLst>
            <pc:docMk/>
            <pc:sldMk cId="3486222303" sldId="257"/>
            <ac:spMk id="7" creationId="{00000000-0000-0000-0000-000000000000}"/>
          </ac:spMkLst>
        </pc:spChg>
        <pc:spChg chg="mod">
          <ac:chgData name="Monique Walker" userId="S::monique.walker@grove.kite.academy::578e75c3-4167-4988-84a8-2caa21812d5d" providerId="AD" clId="Web-{7A73AD7F-5422-0D3A-8135-5FA0142B3401}" dt="2024-09-04T16:56:42.572" v="75" actId="20577"/>
          <ac:spMkLst>
            <pc:docMk/>
            <pc:sldMk cId="3486222303" sldId="257"/>
            <ac:spMk id="11" creationId="{00000000-0000-0000-0000-000000000000}"/>
          </ac:spMkLst>
        </pc:spChg>
      </pc:sldChg>
    </pc:docChg>
  </pc:docChgLst>
  <pc:docChgLst>
    <pc:chgData name="Sam Thomas" userId="S::sam.thomas@kite.academy::adf55a46-7290-415a-abc4-4012ace461c2" providerId="AD" clId="Web-{6C0EC648-39AB-9A0F-6F89-15E098976189}"/>
    <pc:docChg chg="modSld">
      <pc:chgData name="Sam Thomas" userId="S::sam.thomas@kite.academy::adf55a46-7290-415a-abc4-4012ace461c2" providerId="AD" clId="Web-{6C0EC648-39AB-9A0F-6F89-15E098976189}" dt="2024-08-30T11:13:15.466" v="0" actId="20577"/>
      <pc:docMkLst>
        <pc:docMk/>
      </pc:docMkLst>
      <pc:sldChg chg="modSp">
        <pc:chgData name="Sam Thomas" userId="S::sam.thomas@kite.academy::adf55a46-7290-415a-abc4-4012ace461c2" providerId="AD" clId="Web-{6C0EC648-39AB-9A0F-6F89-15E098976189}" dt="2024-08-30T11:13:15.466" v="0" actId="20577"/>
        <pc:sldMkLst>
          <pc:docMk/>
          <pc:sldMk cId="3486222303" sldId="257"/>
        </pc:sldMkLst>
        <pc:spChg chg="mod">
          <ac:chgData name="Sam Thomas" userId="S::sam.thomas@kite.academy::adf55a46-7290-415a-abc4-4012ace461c2" providerId="AD" clId="Web-{6C0EC648-39AB-9A0F-6F89-15E098976189}" dt="2024-08-30T11:13:15.466" v="0" actId="20577"/>
          <ac:spMkLst>
            <pc:docMk/>
            <pc:sldMk cId="3486222303" sldId="257"/>
            <ac:spMk id="6" creationId="{00000000-0000-0000-0000-000000000000}"/>
          </ac:spMkLst>
        </pc:spChg>
      </pc:sldChg>
    </pc:docChg>
  </pc:docChgLst>
  <pc:docChgLst>
    <pc:chgData name="Sam Thomas" userId="S::sam.thomas@kite.academy::adf55a46-7290-415a-abc4-4012ace461c2" providerId="AD" clId="Web-{B8686FFC-C118-4534-351F-C3A61C8F5024}"/>
    <pc:docChg chg="modSld">
      <pc:chgData name="Sam Thomas" userId="S::sam.thomas@kite.academy::adf55a46-7290-415a-abc4-4012ace461c2" providerId="AD" clId="Web-{B8686FFC-C118-4534-351F-C3A61C8F5024}" dt="2024-08-30T14:59:05.963" v="20" actId="20577"/>
      <pc:docMkLst>
        <pc:docMk/>
      </pc:docMkLst>
      <pc:sldChg chg="modSp">
        <pc:chgData name="Sam Thomas" userId="S::sam.thomas@kite.academy::adf55a46-7290-415a-abc4-4012ace461c2" providerId="AD" clId="Web-{B8686FFC-C118-4534-351F-C3A61C8F5024}" dt="2024-08-30T14:58:28.025" v="4" actId="20577"/>
        <pc:sldMkLst>
          <pc:docMk/>
          <pc:sldMk cId="3486222303" sldId="257"/>
        </pc:sldMkLst>
        <pc:spChg chg="mod">
          <ac:chgData name="Sam Thomas" userId="S::sam.thomas@kite.academy::adf55a46-7290-415a-abc4-4012ace461c2" providerId="AD" clId="Web-{B8686FFC-C118-4534-351F-C3A61C8F5024}" dt="2024-08-30T14:58:20.759" v="2" actId="20577"/>
          <ac:spMkLst>
            <pc:docMk/>
            <pc:sldMk cId="3486222303" sldId="257"/>
            <ac:spMk id="8" creationId="{00000000-0000-0000-0000-000000000000}"/>
          </ac:spMkLst>
        </pc:spChg>
        <pc:spChg chg="mod">
          <ac:chgData name="Sam Thomas" userId="S::sam.thomas@kite.academy::adf55a46-7290-415a-abc4-4012ace461c2" providerId="AD" clId="Web-{B8686FFC-C118-4534-351F-C3A61C8F5024}" dt="2024-08-30T14:58:25.134" v="3" actId="20577"/>
          <ac:spMkLst>
            <pc:docMk/>
            <pc:sldMk cId="3486222303" sldId="257"/>
            <ac:spMk id="9" creationId="{00000000-0000-0000-0000-000000000000}"/>
          </ac:spMkLst>
        </pc:spChg>
        <pc:spChg chg="mod">
          <ac:chgData name="Sam Thomas" userId="S::sam.thomas@kite.academy::adf55a46-7290-415a-abc4-4012ace461c2" providerId="AD" clId="Web-{B8686FFC-C118-4534-351F-C3A61C8F5024}" dt="2024-08-30T14:58:28.025" v="4" actId="20577"/>
          <ac:spMkLst>
            <pc:docMk/>
            <pc:sldMk cId="3486222303" sldId="257"/>
            <ac:spMk id="10" creationId="{00000000-0000-0000-0000-000000000000}"/>
          </ac:spMkLst>
        </pc:spChg>
      </pc:sldChg>
      <pc:sldChg chg="modSp">
        <pc:chgData name="Sam Thomas" userId="S::sam.thomas@kite.academy::adf55a46-7290-415a-abc4-4012ace461c2" providerId="AD" clId="Web-{B8686FFC-C118-4534-351F-C3A61C8F5024}" dt="2024-08-30T14:59:05.963" v="20" actId="20577"/>
        <pc:sldMkLst>
          <pc:docMk/>
          <pc:sldMk cId="2461037982" sldId="258"/>
        </pc:sldMkLst>
        <pc:spChg chg="mod">
          <ac:chgData name="Sam Thomas" userId="S::sam.thomas@kite.academy::adf55a46-7290-415a-abc4-4012ace461c2" providerId="AD" clId="Web-{B8686FFC-C118-4534-351F-C3A61C8F5024}" dt="2024-08-30T14:58:39.260" v="9" actId="20577"/>
          <ac:spMkLst>
            <pc:docMk/>
            <pc:sldMk cId="2461037982" sldId="258"/>
            <ac:spMk id="5" creationId="{00000000-0000-0000-0000-000000000000}"/>
          </ac:spMkLst>
        </pc:spChg>
        <pc:spChg chg="mod">
          <ac:chgData name="Sam Thomas" userId="S::sam.thomas@kite.academy::adf55a46-7290-415a-abc4-4012ace461c2" providerId="AD" clId="Web-{B8686FFC-C118-4534-351F-C3A61C8F5024}" dt="2024-08-30T14:59:05.963" v="20" actId="20577"/>
          <ac:spMkLst>
            <pc:docMk/>
            <pc:sldMk cId="2461037982" sldId="258"/>
            <ac:spMk id="7" creationId="{00000000-0000-0000-0000-000000000000}"/>
          </ac:spMkLst>
        </pc:spChg>
        <pc:spChg chg="mod">
          <ac:chgData name="Sam Thomas" userId="S::sam.thomas@kite.academy::adf55a46-7290-415a-abc4-4012ace461c2" providerId="AD" clId="Web-{B8686FFC-C118-4534-351F-C3A61C8F5024}" dt="2024-08-30T14:59:02.260" v="19" actId="20577"/>
          <ac:spMkLst>
            <pc:docMk/>
            <pc:sldMk cId="2461037982" sldId="258"/>
            <ac:spMk id="10" creationId="{00000000-0000-0000-0000-000000000000}"/>
          </ac:spMkLst>
        </pc:spChg>
        <pc:spChg chg="mod">
          <ac:chgData name="Sam Thomas" userId="S::sam.thomas@kite.academy::adf55a46-7290-415a-abc4-4012ace461c2" providerId="AD" clId="Web-{B8686FFC-C118-4534-351F-C3A61C8F5024}" dt="2024-08-30T14:58:49.463" v="15" actId="20577"/>
          <ac:spMkLst>
            <pc:docMk/>
            <pc:sldMk cId="2461037982" sldId="258"/>
            <ac:spMk id="11" creationId="{00000000-0000-0000-0000-000000000000}"/>
          </ac:spMkLst>
        </pc:spChg>
        <pc:spChg chg="mod">
          <ac:chgData name="Sam Thomas" userId="S::sam.thomas@kite.academy::adf55a46-7290-415a-abc4-4012ace461c2" providerId="AD" clId="Web-{B8686FFC-C118-4534-351F-C3A61C8F5024}" dt="2024-08-30T14:58:44.088" v="13" actId="20577"/>
          <ac:spMkLst>
            <pc:docMk/>
            <pc:sldMk cId="2461037982" sldId="258"/>
            <ac:spMk id="12" creationId="{00000000-0000-0000-0000-000000000000}"/>
          </ac:spMkLst>
        </pc:spChg>
      </pc:sldChg>
    </pc:docChg>
  </pc:docChgLst>
  <pc:docChgLst>
    <pc:chgData name="Monique Walker" userId="S::monique.walker@grove.kite.academy::578e75c3-4167-4988-84a8-2caa21812d5d" providerId="AD" clId="Web-{4D0B40F7-2A61-E75F-141F-629D85CFF938}"/>
    <pc:docChg chg="modSld">
      <pc:chgData name="Monique Walker" userId="S::monique.walker@grove.kite.academy::578e75c3-4167-4988-84a8-2caa21812d5d" providerId="AD" clId="Web-{4D0B40F7-2A61-E75F-141F-629D85CFF938}" dt="2024-10-16T13:07:54" v="41" actId="20577"/>
      <pc:docMkLst>
        <pc:docMk/>
      </pc:docMkLst>
      <pc:sldChg chg="addSp modSp">
        <pc:chgData name="Monique Walker" userId="S::monique.walker@grove.kite.academy::578e75c3-4167-4988-84a8-2caa21812d5d" providerId="AD" clId="Web-{4D0B40F7-2A61-E75F-141F-629D85CFF938}" dt="2024-10-16T13:07:54" v="41" actId="20577"/>
        <pc:sldMkLst>
          <pc:docMk/>
          <pc:sldMk cId="3486222303" sldId="257"/>
        </pc:sldMkLst>
        <pc:spChg chg="mod">
          <ac:chgData name="Monique Walker" userId="S::monique.walker@grove.kite.academy::578e75c3-4167-4988-84a8-2caa21812d5d" providerId="AD" clId="Web-{4D0B40F7-2A61-E75F-141F-629D85CFF938}" dt="2024-10-16T13:07:54" v="41" actId="20577"/>
          <ac:spMkLst>
            <pc:docMk/>
            <pc:sldMk cId="3486222303" sldId="257"/>
            <ac:spMk id="9" creationId="{00000000-0000-0000-0000-000000000000}"/>
          </ac:spMkLst>
        </pc:spChg>
        <pc:picChg chg="add mod">
          <ac:chgData name="Monique Walker" userId="S::monique.walker@grove.kite.academy::578e75c3-4167-4988-84a8-2caa21812d5d" providerId="AD" clId="Web-{4D0B40F7-2A61-E75F-141F-629D85CFF938}" dt="2024-10-16T13:06:32.779" v="10" actId="1076"/>
          <ac:picMkLst>
            <pc:docMk/>
            <pc:sldMk cId="3486222303" sldId="257"/>
            <ac:picMk id="2" creationId="{9A3B294F-6C31-8510-9736-C0E7631A1C19}"/>
          </ac:picMkLst>
        </pc:picChg>
        <pc:picChg chg="add mod">
          <ac:chgData name="Monique Walker" userId="S::monique.walker@grove.kite.academy::578e75c3-4167-4988-84a8-2caa21812d5d" providerId="AD" clId="Web-{4D0B40F7-2A61-E75F-141F-629D85CFF938}" dt="2024-10-16T13:06:37.014" v="11" actId="1076"/>
          <ac:picMkLst>
            <pc:docMk/>
            <pc:sldMk cId="3486222303" sldId="257"/>
            <ac:picMk id="3" creationId="{745EC9FF-C37E-0D2A-2327-9D38781228B7}"/>
          </ac:picMkLst>
        </pc:picChg>
      </pc:sldChg>
    </pc:docChg>
  </pc:docChgLst>
  <pc:docChgLst>
    <pc:chgData name="Clare Lawes" userId="S::clare.lawes@hollylodge.kite.academy::39545051-dd8d-4437-963e-eaf1af615d4d" providerId="AD" clId="Web-{19BCF4FE-7626-7AFC-61B6-61D89F4EDC6F}"/>
    <pc:docChg chg="modSld">
      <pc:chgData name="Clare Lawes" userId="S::clare.lawes@hollylodge.kite.academy::39545051-dd8d-4437-963e-eaf1af615d4d" providerId="AD" clId="Web-{19BCF4FE-7626-7AFC-61B6-61D89F4EDC6F}" dt="2023-09-29T12:17:29.707" v="24" actId="14100"/>
      <pc:docMkLst>
        <pc:docMk/>
      </pc:docMkLst>
      <pc:sldChg chg="addSp modSp">
        <pc:chgData name="Clare Lawes" userId="S::clare.lawes@hollylodge.kite.academy::39545051-dd8d-4437-963e-eaf1af615d4d" providerId="AD" clId="Web-{19BCF4FE-7626-7AFC-61B6-61D89F4EDC6F}" dt="2023-09-29T12:16:56.378" v="20" actId="20577"/>
        <pc:sldMkLst>
          <pc:docMk/>
          <pc:sldMk cId="3486222303" sldId="257"/>
        </pc:sldMkLst>
      </pc:sldChg>
      <pc:sldChg chg="modSp">
        <pc:chgData name="Clare Lawes" userId="S::clare.lawes@hollylodge.kite.academy::39545051-dd8d-4437-963e-eaf1af615d4d" providerId="AD" clId="Web-{19BCF4FE-7626-7AFC-61B6-61D89F4EDC6F}" dt="2023-09-29T12:17:29.707" v="24" actId="14100"/>
        <pc:sldMkLst>
          <pc:docMk/>
          <pc:sldMk cId="2461037982" sldId="258"/>
        </pc:sldMkLst>
      </pc:sldChg>
    </pc:docChg>
  </pc:docChgLst>
  <pc:docChgLst>
    <pc:chgData name="Eloise Barwick" userId="S::eloise.barwick@crossfarm.kite.academy::a37e75d3-ddff-4a8d-a9f7-73addd26e4b8" providerId="AD" clId="Web-{F8C0421D-FF25-6551-E546-CB0D7C2AE6FF}"/>
    <pc:docChg chg="modSld">
      <pc:chgData name="Eloise Barwick" userId="S::eloise.barwick@crossfarm.kite.academy::a37e75d3-ddff-4a8d-a9f7-73addd26e4b8" providerId="AD" clId="Web-{F8C0421D-FF25-6551-E546-CB0D7C2AE6FF}" dt="2024-10-16T12:44:06.832" v="25"/>
      <pc:docMkLst>
        <pc:docMk/>
      </pc:docMkLst>
      <pc:sldChg chg="delSp modSp">
        <pc:chgData name="Eloise Barwick" userId="S::eloise.barwick@crossfarm.kite.academy::a37e75d3-ddff-4a8d-a9f7-73addd26e4b8" providerId="AD" clId="Web-{F8C0421D-FF25-6551-E546-CB0D7C2AE6FF}" dt="2024-10-16T12:43:27.721" v="7" actId="20577"/>
        <pc:sldMkLst>
          <pc:docMk/>
          <pc:sldMk cId="3486222303" sldId="257"/>
        </pc:sldMkLst>
        <pc:spChg chg="mod">
          <ac:chgData name="Eloise Barwick" userId="S::eloise.barwick@crossfarm.kite.academy::a37e75d3-ddff-4a8d-a9f7-73addd26e4b8" providerId="AD" clId="Web-{F8C0421D-FF25-6551-E546-CB0D7C2AE6FF}" dt="2024-10-16T12:43:00.579" v="0" actId="20577"/>
          <ac:spMkLst>
            <pc:docMk/>
            <pc:sldMk cId="3486222303" sldId="257"/>
            <ac:spMk id="7" creationId="{00000000-0000-0000-0000-000000000000}"/>
          </ac:spMkLst>
        </pc:spChg>
        <pc:spChg chg="mod">
          <ac:chgData name="Eloise Barwick" userId="S::eloise.barwick@crossfarm.kite.academy::a37e75d3-ddff-4a8d-a9f7-73addd26e4b8" providerId="AD" clId="Web-{F8C0421D-FF25-6551-E546-CB0D7C2AE6FF}" dt="2024-10-16T12:43:07.829" v="1" actId="20577"/>
          <ac:spMkLst>
            <pc:docMk/>
            <pc:sldMk cId="3486222303" sldId="257"/>
            <ac:spMk id="8" creationId="{00000000-0000-0000-0000-000000000000}"/>
          </ac:spMkLst>
        </pc:spChg>
        <pc:spChg chg="mod">
          <ac:chgData name="Eloise Barwick" userId="S::eloise.barwick@crossfarm.kite.academy::a37e75d3-ddff-4a8d-a9f7-73addd26e4b8" providerId="AD" clId="Web-{F8C0421D-FF25-6551-E546-CB0D7C2AE6FF}" dt="2024-10-16T12:43:16.220" v="5" actId="20577"/>
          <ac:spMkLst>
            <pc:docMk/>
            <pc:sldMk cId="3486222303" sldId="257"/>
            <ac:spMk id="9" creationId="{00000000-0000-0000-0000-000000000000}"/>
          </ac:spMkLst>
        </pc:spChg>
        <pc:spChg chg="mod">
          <ac:chgData name="Eloise Barwick" userId="S::eloise.barwick@crossfarm.kite.academy::a37e75d3-ddff-4a8d-a9f7-73addd26e4b8" providerId="AD" clId="Web-{F8C0421D-FF25-6551-E546-CB0D7C2AE6FF}" dt="2024-10-16T12:43:27.721" v="7" actId="20577"/>
          <ac:spMkLst>
            <pc:docMk/>
            <pc:sldMk cId="3486222303" sldId="257"/>
            <ac:spMk id="10" creationId="{00000000-0000-0000-0000-000000000000}"/>
          </ac:spMkLst>
        </pc:spChg>
      </pc:sldChg>
      <pc:sldChg chg="delSp modSp">
        <pc:chgData name="Eloise Barwick" userId="S::eloise.barwick@crossfarm.kite.academy::a37e75d3-ddff-4a8d-a9f7-73addd26e4b8" providerId="AD" clId="Web-{F8C0421D-FF25-6551-E546-CB0D7C2AE6FF}" dt="2024-10-16T12:44:06.832" v="25"/>
        <pc:sldMkLst>
          <pc:docMk/>
          <pc:sldMk cId="2461037982" sldId="258"/>
        </pc:sldMkLst>
        <pc:spChg chg="mod">
          <ac:chgData name="Eloise Barwick" userId="S::eloise.barwick@crossfarm.kite.academy::a37e75d3-ddff-4a8d-a9f7-73addd26e4b8" providerId="AD" clId="Web-{F8C0421D-FF25-6551-E546-CB0D7C2AE6FF}" dt="2024-10-16T12:43:33.690" v="8" actId="20577"/>
          <ac:spMkLst>
            <pc:docMk/>
            <pc:sldMk cId="2461037982" sldId="258"/>
            <ac:spMk id="5" creationId="{00000000-0000-0000-0000-000000000000}"/>
          </ac:spMkLst>
        </pc:spChg>
        <pc:spChg chg="mod">
          <ac:chgData name="Eloise Barwick" userId="S::eloise.barwick@crossfarm.kite.academy::a37e75d3-ddff-4a8d-a9f7-73addd26e4b8" providerId="AD" clId="Web-{F8C0421D-FF25-6551-E546-CB0D7C2AE6FF}" dt="2024-10-16T12:43:42.940" v="11" actId="20577"/>
          <ac:spMkLst>
            <pc:docMk/>
            <pc:sldMk cId="2461037982" sldId="258"/>
            <ac:spMk id="6" creationId="{00000000-0000-0000-0000-000000000000}"/>
          </ac:spMkLst>
        </pc:spChg>
        <pc:spChg chg="mod">
          <ac:chgData name="Eloise Barwick" userId="S::eloise.barwick@crossfarm.kite.academy::a37e75d3-ddff-4a8d-a9f7-73addd26e4b8" providerId="AD" clId="Web-{F8C0421D-FF25-6551-E546-CB0D7C2AE6FF}" dt="2024-10-16T12:44:03.472" v="23" actId="20577"/>
          <ac:spMkLst>
            <pc:docMk/>
            <pc:sldMk cId="2461037982" sldId="258"/>
            <ac:spMk id="7" creationId="{00000000-0000-0000-0000-000000000000}"/>
          </ac:spMkLst>
        </pc:spChg>
        <pc:spChg chg="mod">
          <ac:chgData name="Eloise Barwick" userId="S::eloise.barwick@crossfarm.kite.academy::a37e75d3-ddff-4a8d-a9f7-73addd26e4b8" providerId="AD" clId="Web-{F8C0421D-FF25-6551-E546-CB0D7C2AE6FF}" dt="2024-10-16T12:43:57.769" v="19" actId="20577"/>
          <ac:spMkLst>
            <pc:docMk/>
            <pc:sldMk cId="2461037982" sldId="258"/>
            <ac:spMk id="10" creationId="{00000000-0000-0000-0000-000000000000}"/>
          </ac:spMkLst>
        </pc:spChg>
        <pc:spChg chg="mod">
          <ac:chgData name="Eloise Barwick" userId="S::eloise.barwick@crossfarm.kite.academy::a37e75d3-ddff-4a8d-a9f7-73addd26e4b8" providerId="AD" clId="Web-{F8C0421D-FF25-6551-E546-CB0D7C2AE6FF}" dt="2024-10-16T12:43:50.597" v="14" actId="20577"/>
          <ac:spMkLst>
            <pc:docMk/>
            <pc:sldMk cId="2461037982" sldId="258"/>
            <ac:spMk id="11" creationId="{00000000-0000-0000-0000-000000000000}"/>
          </ac:spMkLst>
        </pc:spChg>
        <pc:spChg chg="mod">
          <ac:chgData name="Eloise Barwick" userId="S::eloise.barwick@crossfarm.kite.academy::a37e75d3-ddff-4a8d-a9f7-73addd26e4b8" providerId="AD" clId="Web-{F8C0421D-FF25-6551-E546-CB0D7C2AE6FF}" dt="2024-10-16T12:43:46.846" v="13" actId="20577"/>
          <ac:spMkLst>
            <pc:docMk/>
            <pc:sldMk cId="2461037982" sldId="258"/>
            <ac:spMk id="12" creationId="{00000000-0000-0000-0000-000000000000}"/>
          </ac:spMkLst>
        </pc:spChg>
      </pc:sldChg>
    </pc:docChg>
  </pc:docChgLst>
  <pc:docChgLst>
    <pc:chgData name="Stacey Wilkinson" userId="S::stacey.wilkinson@lakeside.kite.academy::5236e5cf-5d62-4b68-a6de-c2cc9c3c5c8a" providerId="AD" clId="Web-{CADDE8FB-642F-2E35-1A0A-5B0445FC7959}"/>
    <pc:docChg chg="modSld">
      <pc:chgData name="Stacey Wilkinson" userId="S::stacey.wilkinson@lakeside.kite.academy::5236e5cf-5d62-4b68-a6de-c2cc9c3c5c8a" providerId="AD" clId="Web-{CADDE8FB-642F-2E35-1A0A-5B0445FC7959}" dt="2023-09-27T12:54:57.818" v="18" actId="1076"/>
      <pc:docMkLst>
        <pc:docMk/>
      </pc:docMkLst>
      <pc:sldChg chg="addSp modSp">
        <pc:chgData name="Stacey Wilkinson" userId="S::stacey.wilkinson@lakeside.kite.academy::5236e5cf-5d62-4b68-a6de-c2cc9c3c5c8a" providerId="AD" clId="Web-{CADDE8FB-642F-2E35-1A0A-5B0445FC7959}" dt="2023-09-27T12:54:57.818" v="18" actId="1076"/>
        <pc:sldMkLst>
          <pc:docMk/>
          <pc:sldMk cId="2461037982" sldId="258"/>
        </pc:sldMkLst>
      </pc:sldChg>
    </pc:docChg>
  </pc:docChgLst>
  <pc:docChgLst>
    <pc:chgData name="Tina Christodoulou" userId="S::tina.christodoulou@lakeside.kite.academy::e2aea464-5136-4d3d-9145-e4328fd3f41a" providerId="AD" clId="Web-{9D5BE652-2C71-E3E8-7D7C-F712E00E7427}"/>
    <pc:docChg chg="modSld">
      <pc:chgData name="Tina Christodoulou" userId="S::tina.christodoulou@lakeside.kite.academy::e2aea464-5136-4d3d-9145-e4328fd3f41a" providerId="AD" clId="Web-{9D5BE652-2C71-E3E8-7D7C-F712E00E7427}" dt="2024-10-21T09:10:13.676" v="190" actId="1076"/>
      <pc:docMkLst>
        <pc:docMk/>
      </pc:docMkLst>
      <pc:sldChg chg="addSp modSp">
        <pc:chgData name="Tina Christodoulou" userId="S::tina.christodoulou@lakeside.kite.academy::e2aea464-5136-4d3d-9145-e4328fd3f41a" providerId="AD" clId="Web-{9D5BE652-2C71-E3E8-7D7C-F712E00E7427}" dt="2024-10-21T09:10:13.676" v="190" actId="1076"/>
        <pc:sldMkLst>
          <pc:docMk/>
          <pc:sldMk cId="2461037982" sldId="258"/>
        </pc:sldMkLst>
        <pc:spChg chg="mod">
          <ac:chgData name="Tina Christodoulou" userId="S::tina.christodoulou@lakeside.kite.academy::e2aea464-5136-4d3d-9145-e4328fd3f41a" providerId="AD" clId="Web-{9D5BE652-2C71-E3E8-7D7C-F712E00E7427}" dt="2024-10-21T09:10:00.238" v="185" actId="20577"/>
          <ac:spMkLst>
            <pc:docMk/>
            <pc:sldMk cId="2461037982" sldId="258"/>
            <ac:spMk id="11" creationId="{00000000-0000-0000-0000-000000000000}"/>
          </ac:spMkLst>
        </pc:spChg>
        <pc:picChg chg="add mod">
          <ac:chgData name="Tina Christodoulou" userId="S::tina.christodoulou@lakeside.kite.academy::e2aea464-5136-4d3d-9145-e4328fd3f41a" providerId="AD" clId="Web-{9D5BE652-2C71-E3E8-7D7C-F712E00E7427}" dt="2024-10-21T09:10:13.676" v="190" actId="1076"/>
          <ac:picMkLst>
            <pc:docMk/>
            <pc:sldMk cId="2461037982" sldId="258"/>
            <ac:picMk id="18" creationId="{EF78DA1F-6CA3-49E7-08C3-949B56F79F45}"/>
          </ac:picMkLst>
        </pc:picChg>
      </pc:sldChg>
    </pc:docChg>
  </pc:docChgLst>
  <pc:docChgLst>
    <pc:chgData clId="Web-{7A73AD7F-5422-0D3A-8135-5FA0142B3401}"/>
    <pc:docChg chg="modSld">
      <pc:chgData name="" userId="" providerId="" clId="Web-{7A73AD7F-5422-0D3A-8135-5FA0142B3401}" dt="2024-09-04T16:53:16.573" v="19" actId="20577"/>
      <pc:docMkLst>
        <pc:docMk/>
      </pc:docMkLst>
      <pc:sldChg chg="modSp">
        <pc:chgData name="" userId="" providerId="" clId="Web-{7A73AD7F-5422-0D3A-8135-5FA0142B3401}" dt="2024-09-04T16:53:16.573" v="19" actId="20577"/>
        <pc:sldMkLst>
          <pc:docMk/>
          <pc:sldMk cId="3486222303" sldId="257"/>
        </pc:sldMkLst>
        <pc:spChg chg="mod">
          <ac:chgData name="" userId="" providerId="" clId="Web-{7A73AD7F-5422-0D3A-8135-5FA0142B3401}" dt="2024-09-04T16:53:16.573" v="19" actId="20577"/>
          <ac:spMkLst>
            <pc:docMk/>
            <pc:sldMk cId="3486222303" sldId="257"/>
            <ac:spMk id="7" creationId="{00000000-0000-0000-0000-000000000000}"/>
          </ac:spMkLst>
        </pc:spChg>
      </pc:sldChg>
    </pc:docChg>
  </pc:docChgLst>
  <pc:docChgLst>
    <pc:chgData name="Clare Lawes" userId="S::clare.lawes@hollylodge.kite.academy::39545051-dd8d-4437-963e-eaf1af615d4d" providerId="AD" clId="Web-{810FC63B-2497-B4E6-6919-601A071151E0}"/>
    <pc:docChg chg="modSld">
      <pc:chgData name="Clare Lawes" userId="S::clare.lawes@hollylodge.kite.academy::39545051-dd8d-4437-963e-eaf1af615d4d" providerId="AD" clId="Web-{810FC63B-2497-B4E6-6919-601A071151E0}" dt="2024-10-21T07:36:15.807" v="6" actId="1076"/>
      <pc:docMkLst>
        <pc:docMk/>
      </pc:docMkLst>
      <pc:sldChg chg="addSp modSp">
        <pc:chgData name="Clare Lawes" userId="S::clare.lawes@hollylodge.kite.academy::39545051-dd8d-4437-963e-eaf1af615d4d" providerId="AD" clId="Web-{810FC63B-2497-B4E6-6919-601A071151E0}" dt="2024-10-21T07:36:15.807" v="6" actId="1076"/>
        <pc:sldMkLst>
          <pc:docMk/>
          <pc:sldMk cId="3486222303" sldId="257"/>
        </pc:sldMkLst>
        <pc:spChg chg="mod">
          <ac:chgData name="Clare Lawes" userId="S::clare.lawes@hollylodge.kite.academy::39545051-dd8d-4437-963e-eaf1af615d4d" providerId="AD" clId="Web-{810FC63B-2497-B4E6-6919-601A071151E0}" dt="2024-10-21T07:36:13.197" v="4" actId="20577"/>
          <ac:spMkLst>
            <pc:docMk/>
            <pc:sldMk cId="3486222303" sldId="257"/>
            <ac:spMk id="8" creationId="{00000000-0000-0000-0000-000000000000}"/>
          </ac:spMkLst>
        </pc:spChg>
        <pc:picChg chg="add mod">
          <ac:chgData name="Clare Lawes" userId="S::clare.lawes@hollylodge.kite.academy::39545051-dd8d-4437-963e-eaf1af615d4d" providerId="AD" clId="Web-{810FC63B-2497-B4E6-6919-601A071151E0}" dt="2024-10-21T07:36:15.807" v="6" actId="1076"/>
          <ac:picMkLst>
            <pc:docMk/>
            <pc:sldMk cId="3486222303" sldId="257"/>
            <ac:picMk id="13" creationId="{F03B9B13-2AD5-EB2F-B3CA-B38D528CFDB2}"/>
          </ac:picMkLst>
        </pc:picChg>
      </pc:sldChg>
    </pc:docChg>
  </pc:docChgLst>
  <pc:docChgLst>
    <pc:chgData name="Monique Walker" userId="S::monique.walker@grove.kite.academy::578e75c3-4167-4988-84a8-2caa21812d5d" providerId="AD" clId="Web-{A15D4751-65F7-ED4F-48B8-D865DAB6DCA4}"/>
    <pc:docChg chg="modSld">
      <pc:chgData name="Monique Walker" userId="S::monique.walker@grove.kite.academy::578e75c3-4167-4988-84a8-2caa21812d5d" providerId="AD" clId="Web-{A15D4751-65F7-ED4F-48B8-D865DAB6DCA4}" dt="2024-07-19T11:19:45.732" v="205" actId="20577"/>
      <pc:docMkLst>
        <pc:docMk/>
      </pc:docMkLst>
      <pc:sldChg chg="addSp delSp modSp">
        <pc:chgData name="Monique Walker" userId="S::monique.walker@grove.kite.academy::578e75c3-4167-4988-84a8-2caa21812d5d" providerId="AD" clId="Web-{A15D4751-65F7-ED4F-48B8-D865DAB6DCA4}" dt="2024-07-19T11:19:45.732" v="205" actId="20577"/>
        <pc:sldMkLst>
          <pc:docMk/>
          <pc:sldMk cId="3486222303" sldId="257"/>
        </pc:sldMkLst>
      </pc:sldChg>
    </pc:docChg>
  </pc:docChgLst>
  <pc:docChgLst>
    <pc:chgData name="Sam Thomas" userId="S::sam.thomas@kite.academy::adf55a46-7290-415a-abc4-4012ace461c2" providerId="AD" clId="Web-{94F71009-EF8D-1FE9-D33D-B7FC317F6779}"/>
    <pc:docChg chg="modSld">
      <pc:chgData name="Sam Thomas" userId="S::sam.thomas@kite.academy::adf55a46-7290-415a-abc4-4012ace461c2" providerId="AD" clId="Web-{94F71009-EF8D-1FE9-D33D-B7FC317F6779}" dt="2024-07-23T10:28:32.952" v="277" actId="1076"/>
      <pc:docMkLst>
        <pc:docMk/>
      </pc:docMkLst>
      <pc:sldChg chg="modSp">
        <pc:chgData name="Sam Thomas" userId="S::sam.thomas@kite.academy::adf55a46-7290-415a-abc4-4012ace461c2" providerId="AD" clId="Web-{94F71009-EF8D-1FE9-D33D-B7FC317F6779}" dt="2024-07-23T10:20:58.948" v="86" actId="20577"/>
        <pc:sldMkLst>
          <pc:docMk/>
          <pc:sldMk cId="3486222303" sldId="257"/>
        </pc:sldMkLst>
      </pc:sldChg>
      <pc:sldChg chg="addSp delSp modSp">
        <pc:chgData name="Sam Thomas" userId="S::sam.thomas@kite.academy::adf55a46-7290-415a-abc4-4012ace461c2" providerId="AD" clId="Web-{94F71009-EF8D-1FE9-D33D-B7FC317F6779}" dt="2024-07-23T10:28:32.952" v="277" actId="1076"/>
        <pc:sldMkLst>
          <pc:docMk/>
          <pc:sldMk cId="2461037982" sldId="258"/>
        </pc:sldMkLst>
      </pc:sldChg>
    </pc:docChg>
  </pc:docChgLst>
  <pc:docChgLst>
    <pc:chgData name="Monique Walker" userId="S::monique.walker@grove.kite.academy::578e75c3-4167-4988-84a8-2caa21812d5d" providerId="AD" clId="Web-{36BC05AD-3CF6-49BC-1657-CB0D8649C57F}"/>
    <pc:docChg chg="modSld">
      <pc:chgData name="Monique Walker" userId="S::monique.walker@grove.kite.academy::578e75c3-4167-4988-84a8-2caa21812d5d" providerId="AD" clId="Web-{36BC05AD-3CF6-49BC-1657-CB0D8649C57F}" dt="2024-09-04T16:52:33.651" v="76" actId="20577"/>
      <pc:docMkLst>
        <pc:docMk/>
      </pc:docMkLst>
      <pc:sldChg chg="modSp">
        <pc:chgData name="Monique Walker" userId="S::monique.walker@grove.kite.academy::578e75c3-4167-4988-84a8-2caa21812d5d" providerId="AD" clId="Web-{36BC05AD-3CF6-49BC-1657-CB0D8649C57F}" dt="2024-09-04T16:52:33.651" v="76" actId="20577"/>
        <pc:sldMkLst>
          <pc:docMk/>
          <pc:sldMk cId="3486222303" sldId="257"/>
        </pc:sldMkLst>
        <pc:spChg chg="mod">
          <ac:chgData name="Monique Walker" userId="S::monique.walker@grove.kite.academy::578e75c3-4167-4988-84a8-2caa21812d5d" providerId="AD" clId="Web-{36BC05AD-3CF6-49BC-1657-CB0D8649C57F}" dt="2024-09-04T16:52:33.651" v="76" actId="20577"/>
          <ac:spMkLst>
            <pc:docMk/>
            <pc:sldMk cId="3486222303" sldId="257"/>
            <ac:spMk id="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229C7529-C55A-4FFA-AF54-23A3D92AE5B3}"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484555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89120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9C7529-C55A-4FFA-AF54-23A3D92AE5B3}"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46695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29C7529-C55A-4FFA-AF54-23A3D92AE5B3}" type="datetimeFigureOut">
              <a:rPr lang="en-GB" smtClean="0"/>
              <a:t>08/11/2024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23973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29C7529-C55A-4FFA-AF54-23A3D92AE5B3}" type="datetimeFigureOut">
              <a:rPr lang="en-GB" smtClean="0"/>
              <a:t>08/11/2024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770570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29C7529-C55A-4FFA-AF54-23A3D92AE5B3}" type="datetimeFigureOut">
              <a:rPr lang="en-GB" smtClean="0"/>
              <a:t>08/11/2024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57854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29C7529-C55A-4FFA-AF54-23A3D92AE5B3}" type="datetimeFigureOut">
              <a:rPr lang="en-GB" smtClean="0"/>
              <a:t>08/11/2024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208716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C7529-C55A-4FFA-AF54-23A3D92AE5B3}" type="datetimeFigureOut">
              <a:rPr lang="en-GB" smtClean="0"/>
              <a:t>08/11/2024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1118108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08/11/2024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31135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29C7529-C55A-4FFA-AF54-23A3D92AE5B3}" type="datetimeFigureOut">
              <a:rPr lang="en-GB" smtClean="0"/>
              <a:t>08/11/2024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462980-EB95-4570-8D78-956AE42C4A2B}" type="slidenum">
              <a:rPr lang="en-GB" smtClean="0"/>
              <a:t>‹#›</a:t>
            </a:fld>
            <a:endParaRPr lang="en-GB"/>
          </a:p>
        </p:txBody>
      </p:sp>
    </p:spTree>
    <p:extLst>
      <p:ext uri="{BB962C8B-B14F-4D97-AF65-F5344CB8AC3E}">
        <p14:creationId xmlns:p14="http://schemas.microsoft.com/office/powerpoint/2010/main" val="408089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29C7529-C55A-4FFA-AF54-23A3D92AE5B3}" type="datetimeFigureOut">
              <a:rPr lang="en-GB" smtClean="0"/>
              <a:t>08/11/2024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E462980-EB95-4570-8D78-956AE42C4A2B}" type="slidenum">
              <a:rPr lang="en-GB" smtClean="0"/>
              <a:t>‹#›</a:t>
            </a:fld>
            <a:endParaRPr lang="en-GB"/>
          </a:p>
        </p:txBody>
      </p:sp>
    </p:spTree>
    <p:extLst>
      <p:ext uri="{BB962C8B-B14F-4D97-AF65-F5344CB8AC3E}">
        <p14:creationId xmlns:p14="http://schemas.microsoft.com/office/powerpoint/2010/main" val="42433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p:cNvSpPr txBox="1">
            <a:spLocks noChangeArrowheads="1"/>
          </p:cNvSpPr>
          <p:nvPr/>
        </p:nvSpPr>
        <p:spPr bwMode="auto">
          <a:xfrm>
            <a:off x="331305" y="228391"/>
            <a:ext cx="6246882" cy="1507644"/>
          </a:xfrm>
          <a:prstGeom prst="rect">
            <a:avLst/>
          </a:prstGeom>
          <a:solidFill>
            <a:srgbClr val="FFFFFF"/>
          </a:solidFill>
          <a:ln w="28575" algn="ctr">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ts val="100"/>
              </a:spcAft>
            </a:pPr>
            <a:r>
              <a:rPr lang="en-GB" altLang="en-US" sz="4000" b="1">
                <a:solidFill>
                  <a:srgbClr val="000000"/>
                </a:solidFill>
                <a:latin typeface="Calibri"/>
                <a:cs typeface="Calibri"/>
              </a:rPr>
              <a:t> </a:t>
            </a:r>
            <a:r>
              <a:rPr kumimoji="0" lang="en-GB" altLang="en-US" sz="4000" b="1" i="0" u="none" strike="noStrike" cap="none" normalizeH="0" baseline="0">
                <a:ln>
                  <a:noFill/>
                </a:ln>
                <a:solidFill>
                  <a:srgbClr val="000000"/>
                </a:solidFill>
                <a:effectLst/>
                <a:latin typeface="Calibri"/>
                <a:cs typeface="Calibri"/>
              </a:rPr>
              <a:t>Year</a:t>
            </a:r>
            <a:r>
              <a:rPr lang="en-GB" altLang="en-US" sz="4000" b="1">
                <a:solidFill>
                  <a:srgbClr val="000000"/>
                </a:solidFill>
                <a:latin typeface="Calibri"/>
                <a:cs typeface="Calibri"/>
              </a:rPr>
              <a:t> 1 </a:t>
            </a:r>
            <a:r>
              <a:rPr kumimoji="0" lang="en-GB" altLang="en-US" sz="4000" b="1" i="0" u="none" strike="noStrike" cap="none" normalizeH="0" baseline="0">
                <a:ln>
                  <a:noFill/>
                </a:ln>
                <a:solidFill>
                  <a:srgbClr val="000000"/>
                </a:solidFill>
                <a:effectLst/>
                <a:latin typeface="Calibri"/>
                <a:cs typeface="Calibri"/>
              </a:rPr>
              <a:t>Newsletter</a:t>
            </a:r>
          </a:p>
          <a:p>
            <a:pPr algn="ctr" defTabSz="914400" eaLnBrk="0" fontAlgn="base" hangingPunct="0">
              <a:spcBef>
                <a:spcPct val="0"/>
              </a:spcBef>
              <a:spcAft>
                <a:spcPts val="100"/>
              </a:spcAft>
            </a:pPr>
            <a:endParaRPr kumimoji="0" lang="en-GB" altLang="en-US" sz="800" b="1" i="0" u="none" strike="noStrike" cap="none" normalizeH="0" baseline="0">
              <a:ln>
                <a:noFill/>
              </a:ln>
              <a:solidFill>
                <a:srgbClr val="000000"/>
              </a:solidFill>
              <a:effectLst/>
              <a:latin typeface="Calibri"/>
              <a:cs typeface="Calibri"/>
            </a:endParaRPr>
          </a:p>
          <a:p>
            <a:pPr algn="ctr" defTabSz="914400" eaLnBrk="0" fontAlgn="base" hangingPunct="0">
              <a:spcBef>
                <a:spcPct val="0"/>
              </a:spcBef>
              <a:spcAft>
                <a:spcPct val="0"/>
              </a:spcAft>
            </a:pPr>
            <a:r>
              <a:rPr lang="en-GB" altLang="en-US" sz="3200" b="1">
                <a:solidFill>
                  <a:srgbClr val="000000"/>
                </a:solidFill>
                <a:latin typeface="Calibri"/>
                <a:ea typeface="Calibri"/>
                <a:cs typeface="Calibri"/>
              </a:rPr>
              <a:t> </a:t>
            </a:r>
            <a:r>
              <a:rPr kumimoji="0" lang="en-GB" altLang="en-US" sz="3200" b="1" i="0" u="none" strike="noStrike" cap="none" normalizeH="0" baseline="0">
                <a:ln>
                  <a:noFill/>
                </a:ln>
                <a:solidFill>
                  <a:srgbClr val="000000"/>
                </a:solidFill>
                <a:effectLst/>
                <a:latin typeface="Calibri"/>
                <a:ea typeface="Calibri"/>
                <a:cs typeface="Calibri"/>
              </a:rPr>
              <a:t> Autumn</a:t>
            </a:r>
            <a:r>
              <a:rPr kumimoji="0" lang="en-GB" altLang="en-US" sz="3200" b="1" i="0" u="none" strike="noStrike" cap="none" normalizeH="0">
                <a:ln>
                  <a:noFill/>
                </a:ln>
                <a:solidFill>
                  <a:srgbClr val="000000"/>
                </a:solidFill>
                <a:effectLst/>
                <a:latin typeface="Calibri"/>
                <a:ea typeface="Calibri"/>
                <a:cs typeface="Calibri"/>
              </a:rPr>
              <a:t> </a:t>
            </a:r>
            <a:r>
              <a:rPr lang="en-GB" altLang="en-US" sz="3200" b="1">
                <a:solidFill>
                  <a:srgbClr val="000000"/>
                </a:solidFill>
                <a:latin typeface="Calibri"/>
                <a:ea typeface="Calibri"/>
                <a:cs typeface="Calibri"/>
              </a:rPr>
              <a:t>2—2024/2025</a:t>
            </a:r>
            <a:endParaRPr kumimoji="0" lang="en-US" altLang="en-US" sz="3200" b="0" i="0" u="none" strike="noStrike" cap="none" normalizeH="0" baseline="0">
              <a:ln>
                <a:noFill/>
              </a:ln>
              <a:solidFill>
                <a:schemeClr val="tx1"/>
              </a:solidFill>
              <a:effectLst/>
              <a:latin typeface="Arial" panose="020B0604020202020204" pitchFamily="34" charset="0"/>
            </a:endParaRPr>
          </a:p>
        </p:txBody>
      </p:sp>
      <p:sp>
        <p:nvSpPr>
          <p:cNvPr id="7" name="Text Box 4"/>
          <p:cNvSpPr txBox="1">
            <a:spLocks noChangeArrowheads="1"/>
          </p:cNvSpPr>
          <p:nvPr/>
        </p:nvSpPr>
        <p:spPr bwMode="auto">
          <a:xfrm>
            <a:off x="341043" y="1953177"/>
            <a:ext cx="3097695" cy="227937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a:ea typeface="Calibri"/>
                <a:cs typeface="Calibri"/>
              </a:rPr>
              <a:t>Notices and Reminders</a:t>
            </a:r>
          </a:p>
          <a:p>
            <a:pPr algn="ctr" defTabSz="914400">
              <a:spcBef>
                <a:spcPct val="0"/>
              </a:spcBef>
              <a:spcAft>
                <a:spcPct val="0"/>
              </a:spcAft>
            </a:pPr>
            <a:r>
              <a:rPr lang="en-GB" altLang="en-US" sz="1100" dirty="0">
                <a:solidFill>
                  <a:srgbClr val="000000"/>
                </a:solidFill>
                <a:latin typeface="Calibri" panose="020F0502020204030204" pitchFamily="34" charset="0"/>
                <a:ea typeface="Calibri"/>
                <a:cs typeface="Calibri"/>
              </a:rPr>
              <a:t>Your child’s PE day is on </a:t>
            </a:r>
            <a:r>
              <a:rPr lang="en-GB" altLang="en-US" sz="1100" b="1" dirty="0">
                <a:solidFill>
                  <a:srgbClr val="000000"/>
                </a:solidFill>
                <a:latin typeface="Calibri" panose="020F0502020204030204" pitchFamily="34" charset="0"/>
                <a:ea typeface="Calibri"/>
                <a:cs typeface="Calibri"/>
              </a:rPr>
              <a:t>Monday</a:t>
            </a:r>
          </a:p>
          <a:p>
            <a:pPr algn="ctr" defTabSz="914400">
              <a:spcBef>
                <a:spcPct val="0"/>
              </a:spcBef>
              <a:spcAft>
                <a:spcPct val="0"/>
              </a:spcAft>
            </a:pPr>
            <a:r>
              <a:rPr lang="en-GB" altLang="en-US" sz="1100" dirty="0">
                <a:solidFill>
                  <a:srgbClr val="000000"/>
                </a:solidFill>
                <a:latin typeface="Calibri" panose="020F0502020204030204" pitchFamily="34" charset="0"/>
                <a:ea typeface="Calibri"/>
                <a:cs typeface="Calibri"/>
              </a:rPr>
              <a:t>Please ensure that your child’s PE kit contains: </a:t>
            </a:r>
          </a:p>
          <a:p>
            <a:pPr algn="ctr" defTabSz="914400">
              <a:spcBef>
                <a:spcPct val="0"/>
              </a:spcBef>
              <a:spcAft>
                <a:spcPct val="0"/>
              </a:spcAft>
            </a:pPr>
            <a:r>
              <a:rPr lang="en-GB" altLang="en-US" sz="1100" dirty="0">
                <a:solidFill>
                  <a:srgbClr val="000000"/>
                </a:solidFill>
                <a:latin typeface="Calibri" panose="020F0502020204030204" pitchFamily="34" charset="0"/>
                <a:ea typeface="Calibri"/>
                <a:cs typeface="Calibri"/>
              </a:rPr>
              <a:t>- A Mytchett logo PE t-shirt or a plain t-shirt in the house colours</a:t>
            </a:r>
          </a:p>
          <a:p>
            <a:pPr algn="ctr" defTabSz="914400">
              <a:spcBef>
                <a:spcPct val="0"/>
              </a:spcBef>
              <a:spcAft>
                <a:spcPct val="0"/>
              </a:spcAft>
            </a:pPr>
            <a:r>
              <a:rPr lang="en-GB" altLang="en-US" sz="1100" dirty="0">
                <a:solidFill>
                  <a:srgbClr val="000000"/>
                </a:solidFill>
                <a:latin typeface="Calibri" panose="020F0502020204030204" pitchFamily="34" charset="0"/>
                <a:ea typeface="Calibri"/>
                <a:cs typeface="Calibri"/>
              </a:rPr>
              <a:t>- Black shorts </a:t>
            </a:r>
          </a:p>
          <a:p>
            <a:pPr algn="ctr" defTabSz="914400">
              <a:spcBef>
                <a:spcPct val="0"/>
              </a:spcBef>
              <a:spcAft>
                <a:spcPct val="0"/>
              </a:spcAft>
            </a:pPr>
            <a:r>
              <a:rPr lang="en-GB" altLang="en-US" sz="1100" dirty="0">
                <a:solidFill>
                  <a:srgbClr val="000000"/>
                </a:solidFill>
                <a:latin typeface="Calibri" panose="020F0502020204030204" pitchFamily="34" charset="0"/>
                <a:ea typeface="Calibri"/>
                <a:cs typeface="Calibri"/>
              </a:rPr>
              <a:t>- Black tracksuit top/ Grey Mytchett hoodie</a:t>
            </a:r>
          </a:p>
          <a:p>
            <a:pPr algn="ctr" defTabSz="914400">
              <a:spcBef>
                <a:spcPct val="0"/>
              </a:spcBef>
              <a:spcAft>
                <a:spcPct val="0"/>
              </a:spcAft>
            </a:pPr>
            <a:r>
              <a:rPr lang="en-GB" altLang="en-US" sz="1100" dirty="0">
                <a:solidFill>
                  <a:srgbClr val="000000"/>
                </a:solidFill>
                <a:latin typeface="Calibri" panose="020F0502020204030204" pitchFamily="34" charset="0"/>
                <a:ea typeface="Calibri"/>
                <a:cs typeface="Calibri"/>
              </a:rPr>
              <a:t>- Black tracksuit bottoms </a:t>
            </a:r>
          </a:p>
          <a:p>
            <a:pPr algn="ctr" defTabSz="914400">
              <a:spcBef>
                <a:spcPct val="0"/>
              </a:spcBef>
              <a:spcAft>
                <a:spcPct val="0"/>
              </a:spcAft>
            </a:pPr>
            <a:r>
              <a:rPr lang="en-GB" altLang="en-US" sz="1100" dirty="0">
                <a:solidFill>
                  <a:srgbClr val="000000"/>
                </a:solidFill>
                <a:latin typeface="Calibri" panose="020F0502020204030204" pitchFamily="34" charset="0"/>
                <a:ea typeface="Calibri"/>
                <a:cs typeface="Calibri"/>
              </a:rPr>
              <a:t> - Trainers (that fit!)</a:t>
            </a:r>
          </a:p>
          <a:p>
            <a:pPr algn="ctr" defTabSz="914400">
              <a:spcBef>
                <a:spcPct val="0"/>
              </a:spcBef>
              <a:spcAft>
                <a:spcPct val="0"/>
              </a:spcAft>
            </a:pPr>
            <a:r>
              <a:rPr lang="en-GB" altLang="en-US" sz="1100" dirty="0">
                <a:solidFill>
                  <a:srgbClr val="000000"/>
                </a:solidFill>
                <a:latin typeface="Calibri" panose="020F0502020204030204" pitchFamily="34" charset="0"/>
                <a:ea typeface="Calibri"/>
                <a:cs typeface="Calibri"/>
              </a:rPr>
              <a:t>Please remember to take out your child’s earrings on PE days. Our school website shares guidance on the wearing of  jewellery.</a:t>
            </a:r>
          </a:p>
          <a:p>
            <a:pPr algn="ctr" defTabSz="914400">
              <a:spcBef>
                <a:spcPct val="0"/>
              </a:spcBef>
              <a:spcAft>
                <a:spcPct val="0"/>
              </a:spcAft>
            </a:pPr>
            <a:endParaRPr lang="en-GB" altLang="en-US" sz="1200" dirty="0">
              <a:solidFill>
                <a:srgbClr val="000000"/>
              </a:solidFill>
              <a:latin typeface="Calibri" panose="020F0502020204030204" pitchFamily="34" charset="0"/>
              <a:ea typeface="Calibri"/>
              <a:cs typeface="Calibri"/>
            </a:endParaRPr>
          </a:p>
        </p:txBody>
      </p:sp>
      <p:sp>
        <p:nvSpPr>
          <p:cNvPr id="8" name="Text Box 5"/>
          <p:cNvSpPr txBox="1">
            <a:spLocks noChangeArrowheads="1"/>
          </p:cNvSpPr>
          <p:nvPr/>
        </p:nvSpPr>
        <p:spPr bwMode="auto">
          <a:xfrm>
            <a:off x="331305" y="4384871"/>
            <a:ext cx="3087756" cy="2479542"/>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b="1" u="sng" dirty="0">
                <a:solidFill>
                  <a:srgbClr val="000000"/>
                </a:solidFill>
                <a:latin typeface="Calibri"/>
                <a:ea typeface="Calibri"/>
                <a:cs typeface="Calibri"/>
              </a:rPr>
              <a:t>Phonics</a:t>
            </a:r>
          </a:p>
          <a:p>
            <a:pPr algn="just" defTabSz="914400"/>
            <a:r>
              <a:rPr lang="en-GB" sz="1200" dirty="0">
                <a:latin typeface="Calibri"/>
                <a:cs typeface="Calibri"/>
              </a:rPr>
              <a:t>In phonics the children will be learning these Phase 5 sounds:</a:t>
            </a:r>
            <a:endParaRPr lang="en-US" sz="1200" dirty="0">
              <a:latin typeface="Calibri"/>
              <a:cs typeface="Calibri"/>
            </a:endParaRPr>
          </a:p>
          <a:p>
            <a:pPr algn="just" defTabSz="914400"/>
            <a:r>
              <a:rPr lang="en-GB" sz="1200" dirty="0">
                <a:latin typeface="Calibri"/>
                <a:cs typeface="Calibri"/>
              </a:rPr>
              <a:t>/or/ &lt;au&gt;, /</a:t>
            </a:r>
            <a:r>
              <a:rPr lang="en-GB" sz="1200" dirty="0" err="1">
                <a:latin typeface="Calibri"/>
                <a:cs typeface="Calibri"/>
              </a:rPr>
              <a:t>ee</a:t>
            </a:r>
            <a:r>
              <a:rPr lang="en-GB" sz="1200" dirty="0">
                <a:latin typeface="Calibri"/>
                <a:cs typeface="Calibri"/>
              </a:rPr>
              <a:t>/ &lt;</a:t>
            </a:r>
            <a:r>
              <a:rPr lang="en-GB" sz="1200" dirty="0" err="1">
                <a:latin typeface="Calibri"/>
                <a:cs typeface="Calibri"/>
              </a:rPr>
              <a:t>ey</a:t>
            </a:r>
            <a:r>
              <a:rPr lang="en-GB" sz="1200" dirty="0">
                <a:latin typeface="Calibri"/>
                <a:cs typeface="Calibri"/>
              </a:rPr>
              <a:t>&gt;, /ai/ &lt;a-e&gt;, /</a:t>
            </a:r>
            <a:r>
              <a:rPr lang="en-GB" sz="1200" dirty="0" err="1">
                <a:latin typeface="Calibri"/>
                <a:cs typeface="Calibri"/>
              </a:rPr>
              <a:t>ee</a:t>
            </a:r>
            <a:r>
              <a:rPr lang="en-GB" sz="1200" dirty="0">
                <a:latin typeface="Calibri"/>
                <a:cs typeface="Calibri"/>
              </a:rPr>
              <a:t>/ &lt;e-e&gt;, /</a:t>
            </a:r>
            <a:r>
              <a:rPr lang="en-GB" sz="1200" dirty="0" err="1">
                <a:latin typeface="Calibri"/>
                <a:cs typeface="Calibri"/>
              </a:rPr>
              <a:t>igh</a:t>
            </a:r>
            <a:r>
              <a:rPr lang="en-GB" sz="1200" dirty="0">
                <a:latin typeface="Calibri"/>
                <a:cs typeface="Calibri"/>
              </a:rPr>
              <a:t>/ &lt;I-e&gt;, /</a:t>
            </a:r>
            <a:r>
              <a:rPr lang="en-GB" sz="1200" dirty="0" err="1">
                <a:latin typeface="Calibri"/>
                <a:cs typeface="Calibri"/>
              </a:rPr>
              <a:t>oa</a:t>
            </a:r>
            <a:r>
              <a:rPr lang="en-GB" sz="1200" dirty="0">
                <a:latin typeface="Calibri"/>
                <a:cs typeface="Calibri"/>
              </a:rPr>
              <a:t>/ &lt;o-e&gt;, /</a:t>
            </a:r>
            <a:r>
              <a:rPr lang="en-GB" sz="1200" dirty="0" err="1">
                <a:latin typeface="Calibri"/>
                <a:cs typeface="Calibri"/>
              </a:rPr>
              <a:t>oo</a:t>
            </a:r>
            <a:r>
              <a:rPr lang="en-GB" sz="1200" dirty="0">
                <a:latin typeface="Calibri"/>
                <a:cs typeface="Calibri"/>
              </a:rPr>
              <a:t>/ /</a:t>
            </a:r>
            <a:r>
              <a:rPr lang="en-GB" sz="1200" dirty="0" err="1">
                <a:latin typeface="Calibri"/>
                <a:cs typeface="Calibri"/>
              </a:rPr>
              <a:t>y+oo</a:t>
            </a:r>
            <a:r>
              <a:rPr lang="en-GB" sz="1200" dirty="0">
                <a:latin typeface="Calibri"/>
                <a:cs typeface="Calibri"/>
              </a:rPr>
              <a:t>/ &lt;u-e&gt;, /s/ &lt;c&gt;, /</a:t>
            </a:r>
            <a:r>
              <a:rPr lang="en-GB" sz="1200" dirty="0" err="1">
                <a:latin typeface="Calibri"/>
                <a:cs typeface="Calibri"/>
              </a:rPr>
              <a:t>ee</a:t>
            </a:r>
            <a:r>
              <a:rPr lang="en-GB" sz="1200" dirty="0">
                <a:latin typeface="Calibri"/>
                <a:cs typeface="Calibri"/>
              </a:rPr>
              <a:t>/ &lt;y&gt;, and /or/ &lt;al&gt;.</a:t>
            </a:r>
            <a:endParaRPr lang="en-US" sz="1200" dirty="0">
              <a:latin typeface="Calibri"/>
              <a:cs typeface="Calibri"/>
            </a:endParaRPr>
          </a:p>
          <a:p>
            <a:pPr algn="just" defTabSz="914400"/>
            <a:endParaRPr lang="en-GB" sz="1200">
              <a:latin typeface="Calibri" panose="020F0502020204030204" pitchFamily="34" charset="0"/>
              <a:cs typeface="Calibri"/>
            </a:endParaRPr>
          </a:p>
          <a:p>
            <a:pPr algn="just" defTabSz="914400"/>
            <a:r>
              <a:rPr lang="en-GB" sz="1200" dirty="0">
                <a:latin typeface="Calibri"/>
                <a:cs typeface="Calibri"/>
              </a:rPr>
              <a:t>They are learning to read the harder to read and spell words: please, once, any, many, again, who, whole, where, two.</a:t>
            </a:r>
            <a:endParaRPr lang="en-GB" dirty="0">
              <a:latin typeface="Calibri"/>
              <a:cs typeface="Calibri"/>
            </a:endParaRPr>
          </a:p>
          <a:p>
            <a:pPr algn="just" defTabSz="914400">
              <a:spcBef>
                <a:spcPct val="0"/>
              </a:spcBef>
              <a:spcAft>
                <a:spcPct val="0"/>
              </a:spcAft>
            </a:pPr>
            <a:endParaRPr lang="en-GB" altLang="en-US" sz="1200">
              <a:latin typeface="Calibri" panose="020F0502020204030204" pitchFamily="34" charset="0"/>
              <a:ea typeface="Calibri"/>
              <a:cs typeface="Calibri"/>
            </a:endParaRPr>
          </a:p>
          <a:p>
            <a:pPr algn="ctr" defTabSz="914400">
              <a:spcBef>
                <a:spcPct val="0"/>
              </a:spcBef>
              <a:spcAft>
                <a:spcPct val="0"/>
              </a:spcAft>
            </a:pPr>
            <a:endParaRPr lang="en-GB" altLang="en-US" sz="1200">
              <a:ea typeface="Calibri"/>
              <a:cs typeface="Calibri"/>
            </a:endParaRPr>
          </a:p>
          <a:p>
            <a:pPr algn="ctr" defTabSz="914400">
              <a:spcBef>
                <a:spcPct val="0"/>
              </a:spcBef>
              <a:spcAft>
                <a:spcPct val="0"/>
              </a:spcAft>
            </a:pPr>
            <a:endParaRPr lang="en-GB" sz="1600">
              <a:ea typeface="Calibri"/>
              <a:cs typeface="Calibri"/>
            </a:endParaRPr>
          </a:p>
        </p:txBody>
      </p:sp>
      <p:sp>
        <p:nvSpPr>
          <p:cNvPr id="9" name="Text Box 6"/>
          <p:cNvSpPr txBox="1">
            <a:spLocks noChangeArrowheads="1"/>
          </p:cNvSpPr>
          <p:nvPr/>
        </p:nvSpPr>
        <p:spPr bwMode="auto">
          <a:xfrm>
            <a:off x="301809" y="7031671"/>
            <a:ext cx="3132000" cy="2564773"/>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just"/>
            <a:r>
              <a:rPr lang="en-US" sz="1600" b="1" dirty="0">
                <a:solidFill>
                  <a:srgbClr val="000000"/>
                </a:solidFill>
                <a:latin typeface="Calibri"/>
                <a:ea typeface="Arial"/>
                <a:cs typeface="Arial"/>
              </a:rPr>
              <a:t>                          </a:t>
            </a:r>
            <a:r>
              <a:rPr lang="en-US" b="1" u="sng" dirty="0">
                <a:solidFill>
                  <a:srgbClr val="000000"/>
                </a:solidFill>
                <a:latin typeface="Calibri"/>
                <a:ea typeface="Arial"/>
                <a:cs typeface="Arial"/>
              </a:rPr>
              <a:t>Writing </a:t>
            </a:r>
            <a:endParaRPr lang="en-US" b="1" u="sng" dirty="0">
              <a:solidFill>
                <a:srgbClr val="000000"/>
              </a:solidFill>
              <a:latin typeface="Calibri"/>
              <a:ea typeface="Arial"/>
              <a:cs typeface="Calibri" panose="020F0502020204030204"/>
            </a:endParaRPr>
          </a:p>
          <a:p>
            <a:pPr algn="just"/>
            <a:r>
              <a:rPr lang="en-US" sz="1200" dirty="0">
                <a:solidFill>
                  <a:srgbClr val="000000"/>
                </a:solidFill>
                <a:latin typeface="Calibri"/>
                <a:ea typeface="Arial"/>
                <a:cs typeface="Arial"/>
              </a:rPr>
              <a:t>This</a:t>
            </a:r>
            <a:r>
              <a:rPr lang="en-US" sz="1200" b="0" i="0" u="none" strike="noStrike" baseline="0" dirty="0">
                <a:solidFill>
                  <a:srgbClr val="000000"/>
                </a:solidFill>
                <a:latin typeface="Calibri"/>
                <a:ea typeface="Arial"/>
                <a:cs typeface="Arial"/>
              </a:rPr>
              <a:t> half term in writing, the children will be learning some stories by heart. They will then write them using their </a:t>
            </a:r>
            <a:r>
              <a:rPr lang="en-US" sz="1200" dirty="0">
                <a:solidFill>
                  <a:srgbClr val="000000"/>
                </a:solidFill>
                <a:latin typeface="Calibri"/>
                <a:ea typeface="Arial"/>
                <a:cs typeface="Arial"/>
              </a:rPr>
              <a:t>phonic knowledge</a:t>
            </a:r>
            <a:r>
              <a:rPr lang="en-US" sz="1200" b="0" i="0" u="none" strike="noStrike" baseline="0" dirty="0">
                <a:solidFill>
                  <a:srgbClr val="000000"/>
                </a:solidFill>
                <a:latin typeface="Calibri"/>
                <a:ea typeface="Arial"/>
                <a:cs typeface="Arial"/>
              </a:rPr>
              <a:t> </a:t>
            </a:r>
            <a:r>
              <a:rPr lang="en-US" sz="1200" dirty="0">
                <a:solidFill>
                  <a:srgbClr val="000000"/>
                </a:solidFill>
                <a:latin typeface="Calibri"/>
                <a:ea typeface="Arial"/>
                <a:cs typeface="Arial"/>
              </a:rPr>
              <a:t>before undertaking</a:t>
            </a:r>
            <a:r>
              <a:rPr lang="en-US" sz="1200" b="0" i="0" u="none" strike="noStrike" baseline="0" dirty="0">
                <a:solidFill>
                  <a:srgbClr val="000000"/>
                </a:solidFill>
                <a:latin typeface="Calibri"/>
                <a:ea typeface="Arial"/>
                <a:cs typeface="Arial"/>
              </a:rPr>
              <a:t> some simple editing.</a:t>
            </a:r>
            <a:r>
              <a:rPr lang="en-US" sz="1200" b="0" i="0" dirty="0">
                <a:solidFill>
                  <a:srgbClr val="000000"/>
                </a:solidFill>
                <a:latin typeface="Calibri"/>
                <a:ea typeface="Arial"/>
                <a:cs typeface="Arial"/>
              </a:rPr>
              <a:t>​</a:t>
            </a:r>
            <a:endParaRPr lang="en-US" dirty="0">
              <a:cs typeface="Calibri"/>
            </a:endParaRPr>
          </a:p>
          <a:p>
            <a:pPr algn="just" rtl="0"/>
            <a:r>
              <a:rPr lang="en-US" sz="1200" b="0" i="0" dirty="0">
                <a:solidFill>
                  <a:srgbClr val="000000"/>
                </a:solidFill>
                <a:latin typeface="Calibri"/>
                <a:ea typeface="Arial"/>
                <a:cs typeface="Arial"/>
              </a:rPr>
              <a:t>​</a:t>
            </a:r>
          </a:p>
          <a:p>
            <a:pPr algn="just" rtl="0"/>
            <a:r>
              <a:rPr lang="en-US" sz="1200" b="0" i="0" u="none" strike="noStrike" baseline="0" dirty="0">
                <a:solidFill>
                  <a:srgbClr val="000000"/>
                </a:solidFill>
                <a:latin typeface="Calibri"/>
                <a:ea typeface="Arial"/>
                <a:cs typeface="Arial"/>
              </a:rPr>
              <a:t>The texts the children will learn are:</a:t>
            </a:r>
            <a:r>
              <a:rPr lang="en-US" sz="1200" b="0" i="0" dirty="0">
                <a:solidFill>
                  <a:srgbClr val="000000"/>
                </a:solidFill>
                <a:latin typeface="Calibri"/>
                <a:ea typeface="Arial"/>
                <a:cs typeface="Arial"/>
              </a:rPr>
              <a:t>​</a:t>
            </a:r>
          </a:p>
          <a:p>
            <a:pPr marL="171450" lvl="0" indent="-171450" algn="just" rtl="0">
              <a:buFont typeface="Arial,Sans-Serif"/>
              <a:buChar char="•"/>
            </a:pPr>
            <a:r>
              <a:rPr lang="en-US" sz="1200" b="0" i="0" u="none" strike="noStrike" baseline="0" dirty="0" err="1">
                <a:solidFill>
                  <a:srgbClr val="000000"/>
                </a:solidFill>
                <a:latin typeface="Calibri"/>
                <a:ea typeface="Arial"/>
                <a:cs typeface="Arial"/>
              </a:rPr>
              <a:t>Supertato</a:t>
            </a:r>
            <a:r>
              <a:rPr lang="en-US" sz="1200" b="0" i="0" dirty="0">
                <a:solidFill>
                  <a:srgbClr val="000000"/>
                </a:solidFill>
                <a:latin typeface="Calibri"/>
                <a:ea typeface="Arial"/>
                <a:cs typeface="Arial"/>
              </a:rPr>
              <a:t>​</a:t>
            </a:r>
          </a:p>
          <a:p>
            <a:pPr marL="171450" lvl="0" indent="-171450" algn="just" rtl="0">
              <a:buFont typeface="Arial,Sans-Serif"/>
              <a:buChar char="•"/>
            </a:pPr>
            <a:r>
              <a:rPr lang="en-US" sz="1200" b="0" i="0" u="none" strike="noStrike" baseline="0" dirty="0">
                <a:solidFill>
                  <a:srgbClr val="000000"/>
                </a:solidFill>
                <a:latin typeface="Calibri"/>
                <a:ea typeface="Arial"/>
                <a:cs typeface="Arial"/>
              </a:rPr>
              <a:t>The Knight Who Wouldn’t Fight</a:t>
            </a:r>
            <a:r>
              <a:rPr lang="en-US" sz="1200" b="0" i="0" dirty="0">
                <a:solidFill>
                  <a:srgbClr val="000000"/>
                </a:solidFill>
                <a:latin typeface="Calibri"/>
                <a:ea typeface="Arial"/>
                <a:cs typeface="Arial"/>
              </a:rPr>
              <a:t>​</a:t>
            </a:r>
            <a:endParaRPr lang="en-US" altLang="en-US" sz="1200" dirty="0">
              <a:cs typeface="Arial"/>
            </a:endParaRPr>
          </a:p>
        </p:txBody>
      </p:sp>
      <p:sp>
        <p:nvSpPr>
          <p:cNvPr id="10" name="Text Box 7"/>
          <p:cNvSpPr txBox="1">
            <a:spLocks noChangeArrowheads="1"/>
          </p:cNvSpPr>
          <p:nvPr/>
        </p:nvSpPr>
        <p:spPr bwMode="auto">
          <a:xfrm>
            <a:off x="3629508" y="7046434"/>
            <a:ext cx="2948680" cy="256477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a:solidFill>
                  <a:srgbClr val="000000"/>
                </a:solidFill>
                <a:latin typeface="Calibri"/>
                <a:cs typeface="Calibri"/>
              </a:rPr>
              <a:t>Maths</a:t>
            </a:r>
          </a:p>
          <a:p>
            <a:pPr algn="just" defTabSz="914400">
              <a:spcBef>
                <a:spcPct val="0"/>
              </a:spcBef>
              <a:spcAft>
                <a:spcPct val="0"/>
              </a:spcAft>
            </a:pPr>
            <a:r>
              <a:rPr lang="en-GB" altLang="en-US" sz="1200">
                <a:ea typeface="Calibri"/>
                <a:cs typeface="Calibri"/>
              </a:rPr>
              <a:t>Over the half term, the children will continue their learning on addition and subtraction. They will use resources such as counters, tens frames and part-whole models to support their understanding of this. </a:t>
            </a:r>
          </a:p>
          <a:p>
            <a:pPr algn="just" defTabSz="914400">
              <a:spcBef>
                <a:spcPct val="0"/>
              </a:spcBef>
              <a:spcAft>
                <a:spcPct val="0"/>
              </a:spcAft>
            </a:pPr>
            <a:r>
              <a:rPr lang="en-GB" altLang="en-US" sz="1200">
                <a:ea typeface="Calibri"/>
                <a:cs typeface="Calibri"/>
              </a:rPr>
              <a:t>The children will also learn how to recognise, name and sort 3D and 2D shapes. They will use this knowledge to help them with identifying  and creating their own patterns.</a:t>
            </a:r>
            <a:endParaRPr lang="en-GB"/>
          </a:p>
        </p:txBody>
      </p:sp>
      <p:sp>
        <p:nvSpPr>
          <p:cNvPr id="11" name="Text Box 8"/>
          <p:cNvSpPr txBox="1">
            <a:spLocks noChangeArrowheads="1"/>
          </p:cNvSpPr>
          <p:nvPr/>
        </p:nvSpPr>
        <p:spPr bwMode="auto">
          <a:xfrm>
            <a:off x="3629508" y="1953177"/>
            <a:ext cx="2948680" cy="4926088"/>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solidFill>
                  <a:srgbClr val="000000"/>
                </a:solidFill>
                <a:latin typeface="Calibri"/>
                <a:ea typeface="Calibri"/>
                <a:cs typeface="Calibri"/>
              </a:rPr>
              <a:t>Key dates </a:t>
            </a:r>
          </a:p>
          <a:p>
            <a:pPr algn="ctr" defTabSz="914400" eaLnBrk="0" fontAlgn="base" hangingPunct="0">
              <a:spcBef>
                <a:spcPct val="0"/>
              </a:spcBef>
              <a:spcAft>
                <a:spcPct val="0"/>
              </a:spcAft>
            </a:pPr>
            <a:endParaRPr lang="en-GB" altLang="en-US" sz="200" i="1" strike="noStrike" cap="none" normalizeH="0" baseline="0" dirty="0">
              <a:ln>
                <a:noFill/>
              </a:ln>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algn="ctr" defTabSz="914400" eaLnBrk="0" fontAlgn="base" hangingPunct="0">
              <a:spcBef>
                <a:spcPct val="0"/>
              </a:spcBef>
              <a:spcAft>
                <a:spcPct val="0"/>
              </a:spcAft>
            </a:pPr>
            <a:endParaRPr lang="en-GB" altLang="en-US" sz="200" i="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ctr" defTabSz="914400" eaLnBrk="0" fontAlgn="base" hangingPunct="0">
              <a:spcBef>
                <a:spcPct val="0"/>
              </a:spcBef>
              <a:spcAft>
                <a:spcPct val="0"/>
              </a:spcAft>
            </a:pPr>
            <a:endParaRPr lang="en-GB" altLang="en-US" sz="200" i="1" strike="noStrike" cap="none" normalizeH="0" baseline="0" dirty="0">
              <a:ln>
                <a:noFill/>
              </a:ln>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algn="ctr" defTabSz="914400" eaLnBrk="0" fontAlgn="base" hangingPunct="0">
              <a:spcBef>
                <a:spcPct val="0"/>
              </a:spcBef>
              <a:spcAft>
                <a:spcPct val="0"/>
              </a:spcAft>
            </a:pPr>
            <a:endParaRPr lang="en-GB" altLang="en-US" sz="200" i="1" strike="noStrike" cap="none" normalizeH="0" baseline="0" dirty="0">
              <a:ln>
                <a:noFill/>
              </a:ln>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Sat 9th Nov </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FFMPS Fireworks Fiesta</a:t>
            </a:r>
          </a:p>
          <a:p>
            <a:pPr algn="ctr" defTabSz="914400" eaLnBrk="0" fontAlgn="base" hangingPunct="0">
              <a:spcBef>
                <a:spcPct val="0"/>
              </a:spcBef>
              <a:spcAft>
                <a:spcPct val="0"/>
              </a:spcAft>
            </a:pPr>
            <a:endParaRPr lang="en-GB" altLang="en-US" sz="4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WB - Monday 11th Nov Antibullying</a:t>
            </a:r>
            <a:r>
              <a:rPr lang="en-GB" altLang="en-US" sz="1100" dirty="0">
                <a:solidFill>
                  <a:srgbClr val="000000"/>
                </a:solidFill>
                <a:latin typeface="Calibri" panose="020F0502020204030204" pitchFamily="34" charset="0"/>
              </a:rPr>
              <a:t> Week (</a:t>
            </a:r>
            <a:r>
              <a:rPr lang="en-GB" altLang="en-US" sz="1100" dirty="0" err="1">
                <a:solidFill>
                  <a:srgbClr val="000000"/>
                </a:solidFill>
                <a:latin typeface="Calibri" panose="020F0502020204030204" pitchFamily="34" charset="0"/>
              </a:rPr>
              <a:t>inc.</a:t>
            </a:r>
            <a:r>
              <a:rPr lang="en-GB" altLang="en-US" sz="1100" dirty="0">
                <a:solidFill>
                  <a:srgbClr val="000000"/>
                </a:solidFill>
                <a:latin typeface="Calibri" panose="020F0502020204030204" pitchFamily="34" charset="0"/>
              </a:rPr>
              <a:t> Odd socks day Tues)</a:t>
            </a:r>
          </a:p>
          <a:p>
            <a:pPr algn="ctr" defTabSz="914400" eaLnBrk="0" fontAlgn="base" hangingPunct="0">
              <a:spcBef>
                <a:spcPct val="0"/>
              </a:spcBef>
              <a:spcAft>
                <a:spcPct val="0"/>
              </a:spcAft>
            </a:pPr>
            <a:endParaRPr lang="en-GB" altLang="en-US" sz="5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Weds 20</a:t>
            </a:r>
            <a:r>
              <a:rPr lang="en-GB" altLang="en-US" sz="1100" b="1" baseline="30000" dirty="0">
                <a:solidFill>
                  <a:srgbClr val="000000"/>
                </a:solidFill>
                <a:latin typeface="Calibri" panose="020F0502020204030204" pitchFamily="34" charset="0"/>
              </a:rPr>
              <a:t>th</a:t>
            </a:r>
            <a:r>
              <a:rPr lang="en-GB" altLang="en-US" sz="1100" b="1" dirty="0">
                <a:solidFill>
                  <a:srgbClr val="000000"/>
                </a:solidFill>
                <a:latin typeface="Calibri" panose="020F0502020204030204" pitchFamily="34" charset="0"/>
              </a:rPr>
              <a:t> Nov</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Immunisations </a:t>
            </a:r>
          </a:p>
          <a:p>
            <a:pPr algn="ctr" defTabSz="914400" eaLnBrk="0" fontAlgn="base" hangingPunct="0">
              <a:spcBef>
                <a:spcPct val="0"/>
              </a:spcBef>
              <a:spcAft>
                <a:spcPct val="0"/>
              </a:spcAft>
            </a:pPr>
            <a:endParaRPr lang="en-GB" altLang="en-US" sz="2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Fri 29th Nov</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 SMILE Afternoon</a:t>
            </a:r>
          </a:p>
          <a:p>
            <a:pPr algn="ctr" defTabSz="914400" eaLnBrk="0" fontAlgn="base" hangingPunct="0">
              <a:spcBef>
                <a:spcPct val="0"/>
              </a:spcBef>
              <a:spcAft>
                <a:spcPct val="0"/>
              </a:spcAft>
            </a:pPr>
            <a:endParaRPr lang="en-GB" altLang="en-US" sz="300" dirty="0">
              <a:solidFill>
                <a:srgbClr val="000000"/>
              </a:solidFill>
              <a:latin typeface="Calibri" panose="020F0502020204030204" pitchFamily="34" charset="0"/>
            </a:endParaRPr>
          </a:p>
          <a:p>
            <a:pPr algn="ctr" defTabSz="914400" eaLnBrk="0" fontAlgn="base" hangingPunct="0">
              <a:spcBef>
                <a:spcPct val="0"/>
              </a:spcBef>
              <a:spcAft>
                <a:spcPct val="0"/>
              </a:spcAft>
            </a:pPr>
            <a:endParaRPr lang="en-GB" altLang="en-US" sz="1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Thursday 12th Dec </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Carols by Candlelight – Y3 – Y6 (5.30pm)</a:t>
            </a:r>
          </a:p>
          <a:p>
            <a:pPr algn="ctr" defTabSz="914400" eaLnBrk="0" fontAlgn="base" hangingPunct="0">
              <a:spcBef>
                <a:spcPct val="0"/>
              </a:spcBef>
              <a:spcAft>
                <a:spcPct val="0"/>
              </a:spcAft>
            </a:pPr>
            <a:r>
              <a:rPr lang="en-GB" altLang="en-US" sz="400" dirty="0">
                <a:solidFill>
                  <a:srgbClr val="000000"/>
                </a:solidFill>
                <a:latin typeface="Calibri" panose="020F0502020204030204" pitchFamily="34" charset="0"/>
              </a:rPr>
              <a:t> </a:t>
            </a: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Mon 16th Dec</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 KS1 Nativity – St Andrew’s Church Evening (6.00pm)</a:t>
            </a:r>
          </a:p>
          <a:p>
            <a:pPr algn="ctr" defTabSz="914400" eaLnBrk="0" fontAlgn="base" hangingPunct="0">
              <a:spcBef>
                <a:spcPct val="0"/>
              </a:spcBef>
              <a:spcAft>
                <a:spcPct val="0"/>
              </a:spcAft>
            </a:pPr>
            <a:endParaRPr lang="en-GB" altLang="en-US" sz="300" dirty="0">
              <a:solidFill>
                <a:srgbClr val="000000"/>
              </a:solidFill>
              <a:latin typeface="Calibri" panose="020F0502020204030204" pitchFamily="34" charset="0"/>
            </a:endParaRPr>
          </a:p>
          <a:p>
            <a:pPr algn="ctr" defTabSz="914400" eaLnBrk="0" fontAlgn="base" hangingPunct="0">
              <a:spcBef>
                <a:spcPct val="0"/>
              </a:spcBef>
              <a:spcAft>
                <a:spcPct val="0"/>
              </a:spcAft>
            </a:pPr>
            <a:endParaRPr lang="en-GB" altLang="en-US" sz="200" b="1"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Tues 17th Dec </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Christmas Jumper Day/Christmas Craft Day/FFMPS Shopping Day PT Elf Run </a:t>
            </a:r>
          </a:p>
          <a:p>
            <a:pPr algn="ctr" defTabSz="914400" eaLnBrk="0" fontAlgn="base" hangingPunct="0">
              <a:spcBef>
                <a:spcPct val="0"/>
              </a:spcBef>
              <a:spcAft>
                <a:spcPct val="0"/>
              </a:spcAft>
            </a:pPr>
            <a:endParaRPr lang="en-GB" altLang="en-US" sz="4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Weds 18</a:t>
            </a:r>
            <a:r>
              <a:rPr lang="en-GB" altLang="en-US" sz="1100" b="1" baseline="30000" dirty="0">
                <a:solidFill>
                  <a:srgbClr val="000000"/>
                </a:solidFill>
                <a:latin typeface="Calibri" panose="020F0502020204030204" pitchFamily="34" charset="0"/>
              </a:rPr>
              <a:t>th</a:t>
            </a:r>
            <a:r>
              <a:rPr lang="en-GB" altLang="en-US" sz="1100" b="1" dirty="0">
                <a:solidFill>
                  <a:srgbClr val="000000"/>
                </a:solidFill>
                <a:latin typeface="Calibri" panose="020F0502020204030204" pitchFamily="34" charset="0"/>
              </a:rPr>
              <a:t> Dec</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Christmas Lunch and Quiz</a:t>
            </a:r>
          </a:p>
          <a:p>
            <a:pPr algn="ctr" defTabSz="914400" eaLnBrk="0" fontAlgn="base" hangingPunct="0">
              <a:spcBef>
                <a:spcPct val="0"/>
              </a:spcBef>
              <a:spcAft>
                <a:spcPct val="0"/>
              </a:spcAft>
            </a:pPr>
            <a:endParaRPr lang="en-GB" altLang="en-US" sz="3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Thurs 19th Dec </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Rock steady Concert (time tbc)</a:t>
            </a:r>
          </a:p>
          <a:p>
            <a:pPr algn="ctr" defTabSz="914400" eaLnBrk="0" fontAlgn="base" hangingPunct="0">
              <a:spcBef>
                <a:spcPct val="0"/>
              </a:spcBef>
              <a:spcAft>
                <a:spcPct val="0"/>
              </a:spcAft>
            </a:pPr>
            <a:endParaRPr lang="en-GB" altLang="en-US" sz="200" dirty="0">
              <a:solidFill>
                <a:srgbClr val="000000"/>
              </a:solidFill>
              <a:latin typeface="Calibri" panose="020F0502020204030204" pitchFamily="34" charset="0"/>
            </a:endParaRPr>
          </a:p>
          <a:p>
            <a:pPr algn="ctr" defTabSz="914400" eaLnBrk="0" fontAlgn="base" hangingPunct="0">
              <a:spcBef>
                <a:spcPct val="0"/>
              </a:spcBef>
              <a:spcAft>
                <a:spcPct val="0"/>
              </a:spcAft>
            </a:pPr>
            <a:r>
              <a:rPr lang="en-GB" altLang="en-US" sz="1100" b="1" dirty="0">
                <a:solidFill>
                  <a:srgbClr val="000000"/>
                </a:solidFill>
                <a:latin typeface="Calibri" panose="020F0502020204030204" pitchFamily="34" charset="0"/>
              </a:rPr>
              <a:t>20th December </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End of Term</a:t>
            </a:r>
          </a:p>
          <a:p>
            <a:pPr algn="ctr" defTabSz="914400" eaLnBrk="0" fontAlgn="base" hangingPunct="0">
              <a:spcBef>
                <a:spcPct val="0"/>
              </a:spcBef>
              <a:spcAft>
                <a:spcPct val="0"/>
              </a:spcAft>
            </a:pPr>
            <a:r>
              <a:rPr lang="en-GB" altLang="en-US" sz="1100" dirty="0">
                <a:solidFill>
                  <a:srgbClr val="000000"/>
                </a:solidFill>
                <a:latin typeface="Calibri" panose="020F0502020204030204" pitchFamily="34" charset="0"/>
              </a:rPr>
              <a:t> 1.30pm finish main school/1.15pm Nursery</a:t>
            </a:r>
          </a:p>
          <a:p>
            <a:pPr defTabSz="914400" eaLnBrk="0" fontAlgn="base" hangingPunct="0">
              <a:spcBef>
                <a:spcPct val="0"/>
              </a:spcBef>
              <a:spcAft>
                <a:spcPct val="0"/>
              </a:spcAft>
            </a:pPr>
            <a:endParaRPr lang="en-US" altLang="en-US" sz="1200" dirty="0">
              <a:solidFill>
                <a:srgbClr val="000000"/>
              </a:solidFill>
              <a:latin typeface="Calibri"/>
              <a:ea typeface="Calibri"/>
              <a:cs typeface="Arial"/>
            </a:endParaRPr>
          </a:p>
        </p:txBody>
      </p:sp>
      <p:pic>
        <p:nvPicPr>
          <p:cNvPr id="1028" name="Picture 4" descr="Home">
            <a:extLst>
              <a:ext uri="{FF2B5EF4-FFF2-40B4-BE49-F238E27FC236}">
                <a16:creationId xmlns:a16="http://schemas.microsoft.com/office/drawing/2014/main" id="{F616EA83-3BE1-404A-9046-B53CDA07DA2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3521" y="294791"/>
            <a:ext cx="863173" cy="77505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A book cover with a cartoon dragon and a rabbit&#10;&#10;Description automatically generated">
            <a:extLst>
              <a:ext uri="{FF2B5EF4-FFF2-40B4-BE49-F238E27FC236}">
                <a16:creationId xmlns:a16="http://schemas.microsoft.com/office/drawing/2014/main" id="{9A3B294F-6C31-8510-9736-C0E7631A1C19}"/>
              </a:ext>
            </a:extLst>
          </p:cNvPr>
          <p:cNvPicPr>
            <a:picLocks noChangeAspect="1"/>
          </p:cNvPicPr>
          <p:nvPr/>
        </p:nvPicPr>
        <p:blipFill>
          <a:blip r:embed="rId3"/>
          <a:stretch>
            <a:fillRect/>
          </a:stretch>
        </p:blipFill>
        <p:spPr>
          <a:xfrm>
            <a:off x="2094895" y="8832806"/>
            <a:ext cx="817854" cy="773427"/>
          </a:xfrm>
          <a:prstGeom prst="rect">
            <a:avLst/>
          </a:prstGeom>
        </p:spPr>
      </p:pic>
      <p:pic>
        <p:nvPicPr>
          <p:cNvPr id="3" name="Picture 2" descr="A screen shot of a book&#10;&#10;Description automatically generated">
            <a:extLst>
              <a:ext uri="{FF2B5EF4-FFF2-40B4-BE49-F238E27FC236}">
                <a16:creationId xmlns:a16="http://schemas.microsoft.com/office/drawing/2014/main" id="{745EC9FF-C37E-0D2A-2327-9D38781228B7}"/>
              </a:ext>
            </a:extLst>
          </p:cNvPr>
          <p:cNvPicPr>
            <a:picLocks noChangeAspect="1"/>
          </p:cNvPicPr>
          <p:nvPr/>
        </p:nvPicPr>
        <p:blipFill>
          <a:blip r:embed="rId4"/>
          <a:stretch>
            <a:fillRect/>
          </a:stretch>
        </p:blipFill>
        <p:spPr>
          <a:xfrm>
            <a:off x="1038228" y="8838027"/>
            <a:ext cx="851663" cy="762980"/>
          </a:xfrm>
          <a:prstGeom prst="rect">
            <a:avLst/>
          </a:prstGeom>
        </p:spPr>
      </p:pic>
      <p:pic>
        <p:nvPicPr>
          <p:cNvPr id="4" name="Picture 3" descr="Adding and Subtracting (song for kids about addition/subtracting)">
            <a:extLst>
              <a:ext uri="{FF2B5EF4-FFF2-40B4-BE49-F238E27FC236}">
                <a16:creationId xmlns:a16="http://schemas.microsoft.com/office/drawing/2014/main" id="{0E6D6E18-0A1B-0C0B-399D-77381CEDA238}"/>
              </a:ext>
            </a:extLst>
          </p:cNvPr>
          <p:cNvPicPr>
            <a:picLocks noChangeAspect="1"/>
          </p:cNvPicPr>
          <p:nvPr/>
        </p:nvPicPr>
        <p:blipFill>
          <a:blip r:embed="rId5"/>
          <a:stretch>
            <a:fillRect/>
          </a:stretch>
        </p:blipFill>
        <p:spPr>
          <a:xfrm>
            <a:off x="4005515" y="8968055"/>
            <a:ext cx="890115" cy="560375"/>
          </a:xfrm>
          <a:prstGeom prst="rect">
            <a:avLst/>
          </a:prstGeom>
        </p:spPr>
      </p:pic>
      <p:pic>
        <p:nvPicPr>
          <p:cNvPr id="5" name="Picture 4" descr="2D and 3D shapes (Math) - MY Portfolio">
            <a:extLst>
              <a:ext uri="{FF2B5EF4-FFF2-40B4-BE49-F238E27FC236}">
                <a16:creationId xmlns:a16="http://schemas.microsoft.com/office/drawing/2014/main" id="{0797F351-0CDE-C237-392A-CCF994D0DBF8}"/>
              </a:ext>
            </a:extLst>
          </p:cNvPr>
          <p:cNvPicPr>
            <a:picLocks noChangeAspect="1"/>
          </p:cNvPicPr>
          <p:nvPr/>
        </p:nvPicPr>
        <p:blipFill>
          <a:blip r:embed="rId6"/>
          <a:stretch>
            <a:fillRect/>
          </a:stretch>
        </p:blipFill>
        <p:spPr>
          <a:xfrm>
            <a:off x="5019169" y="8955169"/>
            <a:ext cx="1191043" cy="601992"/>
          </a:xfrm>
          <a:prstGeom prst="rect">
            <a:avLst/>
          </a:prstGeom>
        </p:spPr>
      </p:pic>
      <p:pic>
        <p:nvPicPr>
          <p:cNvPr id="13" name="Picture 12" descr="A tree with a green leafy top&#10;&#10;Description automatically generated">
            <a:extLst>
              <a:ext uri="{FF2B5EF4-FFF2-40B4-BE49-F238E27FC236}">
                <a16:creationId xmlns:a16="http://schemas.microsoft.com/office/drawing/2014/main" id="{F03B9B13-2AD5-EB2F-B3CA-B38D528CFDB2}"/>
              </a:ext>
            </a:extLst>
          </p:cNvPr>
          <p:cNvPicPr>
            <a:picLocks noChangeAspect="1"/>
          </p:cNvPicPr>
          <p:nvPr/>
        </p:nvPicPr>
        <p:blipFill>
          <a:blip r:embed="rId7"/>
          <a:stretch>
            <a:fillRect/>
          </a:stretch>
        </p:blipFill>
        <p:spPr>
          <a:xfrm>
            <a:off x="2508723" y="6178356"/>
            <a:ext cx="466407" cy="495300"/>
          </a:xfrm>
          <a:prstGeom prst="rect">
            <a:avLst/>
          </a:prstGeom>
        </p:spPr>
      </p:pic>
      <p:pic>
        <p:nvPicPr>
          <p:cNvPr id="15" name="Picture 14">
            <a:extLst>
              <a:ext uri="{FF2B5EF4-FFF2-40B4-BE49-F238E27FC236}">
                <a16:creationId xmlns:a16="http://schemas.microsoft.com/office/drawing/2014/main" id="{BD31B94B-68F6-4DC4-A22E-A2EA06C4004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9462" y="483447"/>
            <a:ext cx="997532" cy="997532"/>
          </a:xfrm>
          <a:prstGeom prst="rect">
            <a:avLst/>
          </a:prstGeom>
        </p:spPr>
      </p:pic>
    </p:spTree>
    <p:extLst>
      <p:ext uri="{BB962C8B-B14F-4D97-AF65-F5344CB8AC3E}">
        <p14:creationId xmlns:p14="http://schemas.microsoft.com/office/powerpoint/2010/main" val="3486222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325645" y="225628"/>
            <a:ext cx="3080163"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dirty="0">
                <a:ln>
                  <a:noFill/>
                </a:ln>
                <a:solidFill>
                  <a:srgbClr val="000000"/>
                </a:solidFill>
                <a:effectLst/>
                <a:latin typeface="Calibri"/>
                <a:cs typeface="Calibri"/>
              </a:rPr>
              <a:t>Science</a:t>
            </a:r>
          </a:p>
          <a:p>
            <a:pPr algn="just" defTabSz="914400"/>
            <a:r>
              <a:rPr lang="en-GB" sz="1200" dirty="0">
                <a:ea typeface="Calibri" panose="020F0502020204030204"/>
                <a:cs typeface="Calibri"/>
              </a:rPr>
              <a:t>This half term the children will be exploring different materials and comparing their properties. They will use terminology such as: transparent, opaque, hard, soft, rigid and flexible. The children will be carrying out an investigation about absorption. They will then use their  knowledge about the properties of different materials to design a new sleigh for Father Christmas, giving scientific </a:t>
            </a:r>
          </a:p>
          <a:p>
            <a:pPr algn="just" defTabSz="914400"/>
            <a:r>
              <a:rPr lang="en-GB" sz="1200" dirty="0">
                <a:ea typeface="Calibri" panose="020F0502020204030204"/>
                <a:cs typeface="Calibri"/>
              </a:rPr>
              <a:t>reasons for our choices. </a:t>
            </a:r>
            <a:endParaRPr lang="en-GB" dirty="0"/>
          </a:p>
          <a:p>
            <a:pPr algn="ctr" defTabSz="914400">
              <a:spcBef>
                <a:spcPct val="0"/>
              </a:spcBef>
              <a:spcAft>
                <a:spcPct val="0"/>
              </a:spcAft>
            </a:pPr>
            <a:endParaRPr lang="en-GB" altLang="en-US" sz="1600" b="1" u="sng">
              <a:ea typeface="Calibri" panose="020F0502020204030204"/>
              <a:cs typeface="Calibri"/>
            </a:endParaRPr>
          </a:p>
          <a:p>
            <a:pPr algn="just" defTabSz="914400">
              <a:spcBef>
                <a:spcPct val="0"/>
              </a:spcBef>
              <a:spcAft>
                <a:spcPct val="0"/>
              </a:spcAft>
            </a:pPr>
            <a:endParaRPr lang="en-GB" altLang="en-US" sz="1200">
              <a:ea typeface="Calibri" panose="020F0502020204030204"/>
              <a:cs typeface="Calibri"/>
            </a:endParaRPr>
          </a:p>
        </p:txBody>
      </p:sp>
      <p:sp>
        <p:nvSpPr>
          <p:cNvPr id="6" name="Text Box 4"/>
          <p:cNvSpPr txBox="1">
            <a:spLocks noChangeArrowheads="1"/>
          </p:cNvSpPr>
          <p:nvPr/>
        </p:nvSpPr>
        <p:spPr bwMode="auto">
          <a:xfrm>
            <a:off x="3541363" y="225628"/>
            <a:ext cx="2973111" cy="2132119"/>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600" b="1" u="sng" dirty="0">
                <a:solidFill>
                  <a:srgbClr val="000000"/>
                </a:solidFill>
                <a:latin typeface="Calibri"/>
                <a:cs typeface="Calibri"/>
              </a:rPr>
              <a:t>Geography</a:t>
            </a:r>
            <a:endParaRPr kumimoji="0" lang="en-GB" altLang="en-US" sz="1600" b="1" i="0" u="sng" strike="noStrike" cap="none" normalizeH="0" baseline="0" dirty="0">
              <a:ln>
                <a:noFill/>
              </a:ln>
              <a:solidFill>
                <a:srgbClr val="000000"/>
              </a:solidFill>
              <a:effectLst/>
              <a:latin typeface="Calibri"/>
              <a:cs typeface="Calibri"/>
            </a:endParaRPr>
          </a:p>
          <a:p>
            <a:pPr algn="just" defTabSz="914400">
              <a:spcBef>
                <a:spcPct val="0"/>
              </a:spcBef>
              <a:spcAft>
                <a:spcPct val="0"/>
              </a:spcAft>
            </a:pPr>
            <a:r>
              <a:rPr lang="en-US" altLang="en-US" sz="1200" dirty="0">
                <a:latin typeface="Calibri"/>
                <a:ea typeface="Calibri"/>
                <a:cs typeface="Arial"/>
              </a:rPr>
              <a:t>This half term in geography, the big question is 'What are the continents and oceans of the world?'. The children will be looking at globes and atlases to support their learning. They will then learn the names of the 7 continents and the five oceans of the world. </a:t>
            </a:r>
            <a:endParaRPr lang="en-US" altLang="en-US" sz="1200" dirty="0">
              <a:latin typeface="Calibri"/>
              <a:ea typeface="Calibri"/>
              <a:cs typeface="Arial" panose="020B0604020202020204" pitchFamily="34" charset="0"/>
            </a:endParaRPr>
          </a:p>
        </p:txBody>
      </p:sp>
      <p:sp>
        <p:nvSpPr>
          <p:cNvPr id="7" name="Text Box 5"/>
          <p:cNvSpPr txBox="1">
            <a:spLocks noChangeArrowheads="1"/>
          </p:cNvSpPr>
          <p:nvPr/>
        </p:nvSpPr>
        <p:spPr bwMode="auto">
          <a:xfrm>
            <a:off x="3556207" y="4900919"/>
            <a:ext cx="2973111" cy="22407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rtl="0"/>
            <a:r>
              <a:rPr lang="en-GB" sz="1600" b="1" u="sng" baseline="0" dirty="0">
                <a:latin typeface="Calibri"/>
                <a:ea typeface="Segoe UI"/>
                <a:cs typeface="Segoe UI"/>
              </a:rPr>
              <a:t>PSHE</a:t>
            </a:r>
            <a:r>
              <a:rPr lang="en-US" sz="1600" dirty="0">
                <a:latin typeface="Calibri"/>
                <a:ea typeface="Segoe UI"/>
                <a:cs typeface="Segoe UI"/>
              </a:rPr>
              <a:t>​</a:t>
            </a:r>
          </a:p>
          <a:p>
            <a:pPr algn="just"/>
            <a:r>
              <a:rPr lang="en-GB" sz="1200" dirty="0">
                <a:latin typeface="Calibri"/>
                <a:ea typeface="Segoe UI"/>
                <a:cs typeface="Segoe UI"/>
              </a:rPr>
              <a:t>The children will be </a:t>
            </a:r>
            <a:r>
              <a:rPr lang="en-GB" sz="1200" baseline="0" dirty="0">
                <a:latin typeface="Calibri"/>
                <a:ea typeface="Segoe UI"/>
                <a:cs typeface="Segoe UI"/>
              </a:rPr>
              <a:t>learning how to stay healthy</a:t>
            </a:r>
            <a:r>
              <a:rPr lang="en-GB" sz="1200" dirty="0">
                <a:latin typeface="Calibri"/>
                <a:ea typeface="Segoe UI"/>
                <a:cs typeface="Segoe UI"/>
              </a:rPr>
              <a:t> this half term</a:t>
            </a:r>
            <a:r>
              <a:rPr lang="en-GB" sz="1200" baseline="0" dirty="0">
                <a:latin typeface="Calibri"/>
                <a:ea typeface="Segoe UI"/>
                <a:cs typeface="Segoe UI"/>
              </a:rPr>
              <a:t>.</a:t>
            </a:r>
            <a:r>
              <a:rPr lang="en-GB" sz="1200" dirty="0">
                <a:latin typeface="Calibri"/>
                <a:ea typeface="Segoe UI"/>
                <a:cs typeface="Segoe UI"/>
              </a:rPr>
              <a:t> They will</a:t>
            </a:r>
            <a:r>
              <a:rPr lang="en-GB" sz="1200" baseline="0" dirty="0">
                <a:latin typeface="Calibri"/>
                <a:ea typeface="Segoe UI"/>
                <a:cs typeface="Segoe UI"/>
              </a:rPr>
              <a:t> be looking at what a healthy diet is and sorting healthy and less healthy foods. </a:t>
            </a:r>
            <a:r>
              <a:rPr lang="en-GB" sz="1200" dirty="0">
                <a:latin typeface="Calibri"/>
                <a:ea typeface="Segoe UI"/>
                <a:cs typeface="Segoe UI"/>
              </a:rPr>
              <a:t>They will</a:t>
            </a:r>
            <a:r>
              <a:rPr lang="en-GB" sz="1200" baseline="0" dirty="0">
                <a:latin typeface="Calibri"/>
                <a:ea typeface="Segoe UI"/>
                <a:cs typeface="Segoe UI"/>
              </a:rPr>
              <a:t> </a:t>
            </a:r>
            <a:r>
              <a:rPr lang="en-GB" sz="1200" dirty="0">
                <a:latin typeface="Calibri"/>
                <a:ea typeface="Segoe UI"/>
                <a:cs typeface="Segoe UI"/>
              </a:rPr>
              <a:t>then be</a:t>
            </a:r>
            <a:r>
              <a:rPr lang="en-GB" sz="1200" baseline="0" dirty="0">
                <a:latin typeface="Calibri"/>
                <a:ea typeface="Segoe UI"/>
                <a:cs typeface="Segoe UI"/>
              </a:rPr>
              <a:t> thinking about how to keep </a:t>
            </a:r>
            <a:r>
              <a:rPr lang="en-GB" sz="1200" dirty="0">
                <a:latin typeface="Calibri"/>
                <a:ea typeface="Segoe UI"/>
                <a:cs typeface="Segoe UI"/>
              </a:rPr>
              <a:t>their bodies</a:t>
            </a:r>
            <a:r>
              <a:rPr lang="en-GB" sz="1200" baseline="0" dirty="0">
                <a:latin typeface="Calibri"/>
                <a:ea typeface="Segoe UI"/>
                <a:cs typeface="Segoe UI"/>
              </a:rPr>
              <a:t> and </a:t>
            </a:r>
            <a:r>
              <a:rPr lang="en-GB" sz="1200" dirty="0">
                <a:latin typeface="Calibri"/>
                <a:ea typeface="Segoe UI"/>
                <a:cs typeface="Segoe UI"/>
              </a:rPr>
              <a:t>minds</a:t>
            </a:r>
            <a:r>
              <a:rPr lang="en-GB" sz="1200" baseline="0" dirty="0">
                <a:latin typeface="Calibri"/>
                <a:ea typeface="Segoe UI"/>
                <a:cs typeface="Segoe UI"/>
              </a:rPr>
              <a:t> healthy.</a:t>
            </a:r>
            <a:r>
              <a:rPr lang="en-GB" sz="1200" dirty="0">
                <a:latin typeface="Calibri"/>
                <a:ea typeface="Segoe UI"/>
                <a:cs typeface="Segoe UI"/>
              </a:rPr>
              <a:t> They will</a:t>
            </a:r>
            <a:r>
              <a:rPr lang="en-GB" sz="1200" baseline="0" dirty="0">
                <a:latin typeface="Calibri"/>
                <a:ea typeface="Segoe UI"/>
                <a:cs typeface="Segoe UI"/>
              </a:rPr>
              <a:t> be focusing on things </a:t>
            </a:r>
            <a:r>
              <a:rPr lang="en-GB" sz="1200" dirty="0">
                <a:latin typeface="Calibri"/>
                <a:ea typeface="Segoe UI"/>
                <a:cs typeface="Segoe UI"/>
              </a:rPr>
              <a:t>they </a:t>
            </a:r>
            <a:r>
              <a:rPr lang="en-GB" sz="1200" baseline="0" dirty="0">
                <a:latin typeface="Calibri"/>
                <a:ea typeface="Segoe UI"/>
                <a:cs typeface="Segoe UI"/>
              </a:rPr>
              <a:t>can do to help </a:t>
            </a:r>
            <a:r>
              <a:rPr lang="en-GB" sz="1200" dirty="0">
                <a:latin typeface="Calibri"/>
                <a:ea typeface="Segoe UI"/>
                <a:cs typeface="Segoe UI"/>
              </a:rPr>
              <a:t>their minds</a:t>
            </a:r>
            <a:r>
              <a:rPr lang="en-GB" sz="1200" baseline="0" dirty="0">
                <a:latin typeface="Calibri"/>
                <a:ea typeface="Segoe UI"/>
                <a:cs typeface="Segoe UI"/>
              </a:rPr>
              <a:t> stay happy and healthy.</a:t>
            </a:r>
            <a:endParaRPr lang="en-US" altLang="en-US" sz="1200" dirty="0">
              <a:latin typeface="Calibri"/>
              <a:ea typeface="Calibri"/>
              <a:cs typeface="Arial"/>
            </a:endParaRPr>
          </a:p>
        </p:txBody>
      </p:sp>
      <p:sp>
        <p:nvSpPr>
          <p:cNvPr id="8" name="Text Box 6"/>
          <p:cNvSpPr txBox="1">
            <a:spLocks noChangeArrowheads="1"/>
          </p:cNvSpPr>
          <p:nvPr/>
        </p:nvSpPr>
        <p:spPr bwMode="auto">
          <a:xfrm>
            <a:off x="325645" y="7341703"/>
            <a:ext cx="3080163" cy="2291556"/>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a:ln>
                  <a:noFill/>
                </a:ln>
                <a:solidFill>
                  <a:srgbClr val="000000"/>
                </a:solidFill>
                <a:effectLst/>
                <a:latin typeface="Calibri"/>
                <a:cs typeface="Calibri"/>
              </a:rPr>
              <a:t>Homework</a:t>
            </a:r>
          </a:p>
          <a:p>
            <a:pPr algn="ctr" defTabSz="914400">
              <a:spcBef>
                <a:spcPct val="0"/>
              </a:spcBef>
              <a:spcAft>
                <a:spcPct val="0"/>
              </a:spcAft>
            </a:pPr>
            <a:endParaRPr lang="en-GB" altLang="en-US" sz="1600" b="1" u="sng">
              <a:solidFill>
                <a:srgbClr val="000000"/>
              </a:solidFill>
              <a:latin typeface="Calibri"/>
              <a:cs typeface="Calibri"/>
            </a:endParaRPr>
          </a:p>
          <a:p>
            <a:pPr marL="171450" indent="-171450" defTabSz="914400">
              <a:spcBef>
                <a:spcPct val="0"/>
              </a:spcBef>
              <a:spcAft>
                <a:spcPct val="0"/>
              </a:spcAft>
              <a:buFont typeface="Calibri"/>
              <a:buChar char="-"/>
            </a:pPr>
            <a:r>
              <a:rPr lang="en-GB" altLang="en-US" sz="1200">
                <a:solidFill>
                  <a:srgbClr val="000000"/>
                </a:solidFill>
                <a:latin typeface="Calibri"/>
                <a:cs typeface="Calibri"/>
              </a:rPr>
              <a:t>Reading everyday where possible. </a:t>
            </a:r>
          </a:p>
          <a:p>
            <a:pPr marL="171450" indent="-171450" defTabSz="914400">
              <a:spcBef>
                <a:spcPct val="0"/>
              </a:spcBef>
              <a:spcAft>
                <a:spcPct val="0"/>
              </a:spcAft>
              <a:buFont typeface="Calibri"/>
              <a:buChar char="-"/>
            </a:pPr>
            <a:endParaRPr lang="en-GB" altLang="en-US" sz="1200">
              <a:solidFill>
                <a:srgbClr val="000000"/>
              </a:solidFill>
              <a:latin typeface="Calibri" panose="020F0502020204030204" pitchFamily="34" charset="0"/>
              <a:cs typeface="Calibri"/>
            </a:endParaRPr>
          </a:p>
        </p:txBody>
      </p:sp>
      <p:sp>
        <p:nvSpPr>
          <p:cNvPr id="9" name="Text Box 7"/>
          <p:cNvSpPr txBox="1">
            <a:spLocks noChangeArrowheads="1"/>
          </p:cNvSpPr>
          <p:nvPr/>
        </p:nvSpPr>
        <p:spPr bwMode="auto">
          <a:xfrm>
            <a:off x="3556207" y="7341703"/>
            <a:ext cx="2973111" cy="22915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kumimoji="0" lang="en-GB" altLang="en-US" sz="1600" b="1" i="0" u="sng" strike="noStrike" cap="none" normalizeH="0" baseline="0">
                <a:ln>
                  <a:noFill/>
                </a:ln>
                <a:solidFill>
                  <a:srgbClr val="000000"/>
                </a:solidFill>
                <a:effectLst/>
              </a:rPr>
              <a:t>Suggested books for reading</a:t>
            </a:r>
            <a:endParaRPr lang="en-US"/>
          </a:p>
          <a:p>
            <a:pPr defTabSz="914400">
              <a:spcBef>
                <a:spcPct val="0"/>
              </a:spcBef>
              <a:spcAft>
                <a:spcPct val="0"/>
              </a:spcAft>
            </a:pPr>
            <a:endParaRPr lang="en-US">
              <a:cs typeface="Calibri"/>
            </a:endParaRPr>
          </a:p>
        </p:txBody>
      </p:sp>
      <p:sp>
        <p:nvSpPr>
          <p:cNvPr id="10" name="Text Box 8"/>
          <p:cNvSpPr txBox="1">
            <a:spLocks noChangeArrowheads="1"/>
          </p:cNvSpPr>
          <p:nvPr/>
        </p:nvSpPr>
        <p:spPr bwMode="auto">
          <a:xfrm>
            <a:off x="311357" y="4900919"/>
            <a:ext cx="3094451" cy="224075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dirty="0">
                <a:ea typeface="Calibri" panose="020F0502020204030204"/>
                <a:cs typeface="Calibri"/>
              </a:rPr>
              <a:t>Computing</a:t>
            </a:r>
          </a:p>
          <a:p>
            <a:pPr algn="just" defTabSz="914400">
              <a:spcBef>
                <a:spcPct val="0"/>
              </a:spcBef>
              <a:spcAft>
                <a:spcPct val="0"/>
              </a:spcAft>
            </a:pPr>
            <a:r>
              <a:rPr lang="en-GB" altLang="en-US" sz="1200" dirty="0">
                <a:ea typeface="Calibri" panose="020F0502020204030204"/>
                <a:cs typeface="Calibri"/>
              </a:rPr>
              <a:t>This half term in computing, the children will be learning what technology is as well as how to use it safely and successfully. There will be a focus on how to 'smile' and stay safe when using technology.</a:t>
            </a:r>
            <a:endParaRPr lang="en-GB" altLang="en-US" sz="1200" dirty="0">
              <a:cs typeface="Calibri"/>
            </a:endParaRPr>
          </a:p>
          <a:p>
            <a:pPr defTabSz="914400">
              <a:spcBef>
                <a:spcPct val="0"/>
              </a:spcBef>
              <a:spcAft>
                <a:spcPct val="0"/>
              </a:spcAft>
            </a:pPr>
            <a:endParaRPr lang="en-GB" altLang="en-US" sz="1400">
              <a:ea typeface="Calibri" panose="020F0502020204030204"/>
              <a:cs typeface="Calibri"/>
            </a:endParaRPr>
          </a:p>
          <a:p>
            <a:pPr algn="ctr" defTabSz="914400">
              <a:spcBef>
                <a:spcPct val="0"/>
              </a:spcBef>
              <a:spcAft>
                <a:spcPct val="0"/>
              </a:spcAft>
            </a:pPr>
            <a:endParaRPr lang="en-GB" altLang="en-US" sz="1600" b="1" u="sng">
              <a:ea typeface="Calibri" panose="020F0502020204030204"/>
              <a:cs typeface="Calibri"/>
            </a:endParaRPr>
          </a:p>
        </p:txBody>
      </p:sp>
      <p:sp>
        <p:nvSpPr>
          <p:cNvPr id="11" name="Text Box 9"/>
          <p:cNvSpPr txBox="1">
            <a:spLocks noChangeArrowheads="1"/>
          </p:cNvSpPr>
          <p:nvPr/>
        </p:nvSpPr>
        <p:spPr bwMode="auto">
          <a:xfrm>
            <a:off x="3556207" y="2566501"/>
            <a:ext cx="2973111" cy="2166935"/>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sng" strike="noStrike" cap="none" normalizeH="0" baseline="0">
                <a:ln>
                  <a:noFill/>
                </a:ln>
                <a:solidFill>
                  <a:srgbClr val="000000"/>
                </a:solidFill>
                <a:effectLst/>
                <a:latin typeface="Calibri"/>
                <a:cs typeface="Calibri"/>
              </a:rPr>
              <a:t>PE</a:t>
            </a:r>
          </a:p>
          <a:p>
            <a:pPr algn="just" defTabSz="914400"/>
            <a:r>
              <a:rPr lang="en-GB" altLang="en-US" sz="1200">
                <a:solidFill>
                  <a:srgbClr val="000000"/>
                </a:solidFill>
                <a:latin typeface="Calibri"/>
                <a:ea typeface="Calibri"/>
                <a:cs typeface="Calibri"/>
              </a:rPr>
              <a:t>This half term, the children will be dancing their way through PE! They will be learning how to travel safely  from one place to another, jumping and balancing. They will then be learning dance sequences using a series of movements  to some awesome songs!</a:t>
            </a:r>
            <a:endParaRPr lang="en-GB">
              <a:cs typeface="Calibri"/>
            </a:endParaRPr>
          </a:p>
          <a:p>
            <a:pPr algn="ctr" defTabSz="914400">
              <a:spcBef>
                <a:spcPct val="0"/>
              </a:spcBef>
              <a:spcAft>
                <a:spcPct val="0"/>
              </a:spcAft>
            </a:pPr>
            <a:endParaRPr lang="en-GB" altLang="en-US" sz="1600" b="1" u="sng">
              <a:solidFill>
                <a:srgbClr val="000000"/>
              </a:solidFill>
              <a:latin typeface="Calibri"/>
              <a:ea typeface="Calibri"/>
              <a:cs typeface="Calibri"/>
            </a:endParaRPr>
          </a:p>
        </p:txBody>
      </p:sp>
      <p:sp>
        <p:nvSpPr>
          <p:cNvPr id="12" name="Text Box 10"/>
          <p:cNvSpPr txBox="1">
            <a:spLocks noChangeArrowheads="1"/>
          </p:cNvSpPr>
          <p:nvPr/>
        </p:nvSpPr>
        <p:spPr bwMode="auto">
          <a:xfrm>
            <a:off x="325645" y="2566502"/>
            <a:ext cx="3080163" cy="2166934"/>
          </a:xfrm>
          <a:prstGeom prst="rect">
            <a:avLst/>
          </a:prstGeom>
          <a:solidFill>
            <a:srgbClr val="FFFFFF"/>
          </a:solidFill>
          <a:ln w="28575" algn="in">
            <a:solidFill>
              <a:srgbClr val="0070C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algn="ctr" defTabSz="914400" eaLnBrk="0" fontAlgn="base" hangingPunct="0">
              <a:spcBef>
                <a:spcPct val="0"/>
              </a:spcBef>
              <a:spcAft>
                <a:spcPct val="0"/>
              </a:spcAft>
            </a:pPr>
            <a:r>
              <a:rPr lang="en-GB" altLang="en-US" sz="1600" b="1" u="sng">
                <a:ea typeface="Calibri" panose="020F0502020204030204"/>
                <a:cs typeface="Calibri" panose="020F0502020204030204"/>
              </a:rPr>
              <a:t>DT</a:t>
            </a:r>
          </a:p>
          <a:p>
            <a:pPr algn="just" defTabSz="914400">
              <a:spcBef>
                <a:spcPct val="0"/>
              </a:spcBef>
              <a:spcAft>
                <a:spcPct val="0"/>
              </a:spcAft>
            </a:pPr>
            <a:r>
              <a:rPr lang="en-GB" sz="1200">
                <a:cs typeface="Calibri"/>
              </a:rPr>
              <a:t>This half term in DT, the children will be making fruit smoothies. They will start by learning all about fruits and vegetables, including how they grow. They will then learn how to prepare fruit safely, before using a recipe to make their own fruit smoothies.</a:t>
            </a:r>
          </a:p>
        </p:txBody>
      </p:sp>
      <p:sp>
        <p:nvSpPr>
          <p:cNvPr id="13" name="TextBox 12">
            <a:extLst>
              <a:ext uri="{FF2B5EF4-FFF2-40B4-BE49-F238E27FC236}">
                <a16:creationId xmlns:a16="http://schemas.microsoft.com/office/drawing/2014/main" id="{E65E29AB-E89A-DF7B-93E2-ECAC640B300E}"/>
              </a:ext>
            </a:extLst>
          </p:cNvPr>
          <p:cNvSpPr txBox="1"/>
          <p:nvPr/>
        </p:nvSpPr>
        <p:spPr>
          <a:xfrm>
            <a:off x="356295" y="7296193"/>
            <a:ext cx="814389" cy="76544"/>
          </a:xfrm>
          <a:prstGeom prst="rect">
            <a:avLst/>
          </a:prstGeom>
        </p:spPr>
        <p:txBody>
          <a:bodyPr lIns="91440" tIns="45720" rIns="91440" bIns="45720" anchor="t">
            <a:normAutofit fontScale="25000" lnSpcReduction="20000"/>
          </a:bodyPr>
          <a:lstStyle/>
          <a:p>
            <a:endParaRPr lang="en-US">
              <a:ea typeface="Calibri"/>
              <a:cs typeface="Calibri"/>
            </a:endParaRPr>
          </a:p>
        </p:txBody>
      </p:sp>
      <p:pic>
        <p:nvPicPr>
          <p:cNvPr id="2" name="Picture 1" descr="Temple Normanton Junior Academy - Computing">
            <a:extLst>
              <a:ext uri="{FF2B5EF4-FFF2-40B4-BE49-F238E27FC236}">
                <a16:creationId xmlns:a16="http://schemas.microsoft.com/office/drawing/2014/main" id="{647B1232-E879-BAB4-5B24-CA7B218CCCD0}"/>
              </a:ext>
            </a:extLst>
          </p:cNvPr>
          <p:cNvPicPr>
            <a:picLocks noChangeAspect="1"/>
          </p:cNvPicPr>
          <p:nvPr/>
        </p:nvPicPr>
        <p:blipFill>
          <a:blip r:embed="rId2"/>
          <a:stretch>
            <a:fillRect/>
          </a:stretch>
        </p:blipFill>
        <p:spPr>
          <a:xfrm>
            <a:off x="2060057" y="6116682"/>
            <a:ext cx="1094474" cy="798407"/>
          </a:xfrm>
          <a:prstGeom prst="rect">
            <a:avLst/>
          </a:prstGeom>
        </p:spPr>
      </p:pic>
      <p:pic>
        <p:nvPicPr>
          <p:cNvPr id="14" name="Picture 13" descr="A globe with a map on it&#10;&#10;Description automatically generated">
            <a:extLst>
              <a:ext uri="{FF2B5EF4-FFF2-40B4-BE49-F238E27FC236}">
                <a16:creationId xmlns:a16="http://schemas.microsoft.com/office/drawing/2014/main" id="{15E10AD0-39FF-50F1-47B1-899C78EFF3A1}"/>
              </a:ext>
            </a:extLst>
          </p:cNvPr>
          <p:cNvPicPr>
            <a:picLocks noChangeAspect="1"/>
          </p:cNvPicPr>
          <p:nvPr/>
        </p:nvPicPr>
        <p:blipFill>
          <a:blip r:embed="rId3"/>
          <a:stretch>
            <a:fillRect/>
          </a:stretch>
        </p:blipFill>
        <p:spPr>
          <a:xfrm>
            <a:off x="5448657" y="1534457"/>
            <a:ext cx="862019" cy="634089"/>
          </a:xfrm>
          <a:prstGeom prst="rect">
            <a:avLst/>
          </a:prstGeom>
        </p:spPr>
      </p:pic>
      <p:pic>
        <p:nvPicPr>
          <p:cNvPr id="3" name="Picture 2" descr="A group of people doing exercises&#10;&#10;Description automatically generated">
            <a:extLst>
              <a:ext uri="{FF2B5EF4-FFF2-40B4-BE49-F238E27FC236}">
                <a16:creationId xmlns:a16="http://schemas.microsoft.com/office/drawing/2014/main" id="{15F1CC4E-07F7-7000-EE88-5133BDBBBE09}"/>
              </a:ext>
            </a:extLst>
          </p:cNvPr>
          <p:cNvPicPr>
            <a:picLocks noChangeAspect="1"/>
          </p:cNvPicPr>
          <p:nvPr/>
        </p:nvPicPr>
        <p:blipFill>
          <a:blip r:embed="rId4"/>
          <a:stretch>
            <a:fillRect/>
          </a:stretch>
        </p:blipFill>
        <p:spPr>
          <a:xfrm>
            <a:off x="3771725" y="6497832"/>
            <a:ext cx="980968" cy="578751"/>
          </a:xfrm>
          <a:prstGeom prst="rect">
            <a:avLst/>
          </a:prstGeom>
        </p:spPr>
      </p:pic>
      <p:pic>
        <p:nvPicPr>
          <p:cNvPr id="4" name="Picture 3" descr="A cartoon of a child sleeping in a bed&#10;&#10;Description automatically generated">
            <a:extLst>
              <a:ext uri="{FF2B5EF4-FFF2-40B4-BE49-F238E27FC236}">
                <a16:creationId xmlns:a16="http://schemas.microsoft.com/office/drawing/2014/main" id="{37752E3D-4268-FCD4-E1A2-E860999B3157}"/>
              </a:ext>
            </a:extLst>
          </p:cNvPr>
          <p:cNvPicPr>
            <a:picLocks noChangeAspect="1"/>
          </p:cNvPicPr>
          <p:nvPr/>
        </p:nvPicPr>
        <p:blipFill>
          <a:blip r:embed="rId5"/>
          <a:stretch>
            <a:fillRect/>
          </a:stretch>
        </p:blipFill>
        <p:spPr>
          <a:xfrm>
            <a:off x="4896380" y="6514355"/>
            <a:ext cx="708182" cy="540960"/>
          </a:xfrm>
          <a:prstGeom prst="rect">
            <a:avLst/>
          </a:prstGeom>
        </p:spPr>
      </p:pic>
      <p:pic>
        <p:nvPicPr>
          <p:cNvPr id="15" name="Picture 14" descr="A colorful pie chart of food&#10;&#10;Description automatically generated">
            <a:extLst>
              <a:ext uri="{FF2B5EF4-FFF2-40B4-BE49-F238E27FC236}">
                <a16:creationId xmlns:a16="http://schemas.microsoft.com/office/drawing/2014/main" id="{A4C11416-FF83-C0F2-C128-01D36C7CD0B4}"/>
              </a:ext>
            </a:extLst>
          </p:cNvPr>
          <p:cNvPicPr>
            <a:picLocks noChangeAspect="1"/>
          </p:cNvPicPr>
          <p:nvPr/>
        </p:nvPicPr>
        <p:blipFill>
          <a:blip r:embed="rId6"/>
          <a:stretch>
            <a:fillRect/>
          </a:stretch>
        </p:blipFill>
        <p:spPr>
          <a:xfrm>
            <a:off x="5872806" y="6484601"/>
            <a:ext cx="628253" cy="628650"/>
          </a:xfrm>
          <a:prstGeom prst="rect">
            <a:avLst/>
          </a:prstGeom>
        </p:spPr>
      </p:pic>
      <p:pic>
        <p:nvPicPr>
          <p:cNvPr id="17" name="Picture 16" descr="A red and gold sleigh&#10;&#10;Description automatically generated">
            <a:extLst>
              <a:ext uri="{FF2B5EF4-FFF2-40B4-BE49-F238E27FC236}">
                <a16:creationId xmlns:a16="http://schemas.microsoft.com/office/drawing/2014/main" id="{EBE0CBE4-C518-B4E6-CB8D-7431EBA644EF}"/>
              </a:ext>
            </a:extLst>
          </p:cNvPr>
          <p:cNvPicPr>
            <a:picLocks noChangeAspect="1"/>
          </p:cNvPicPr>
          <p:nvPr/>
        </p:nvPicPr>
        <p:blipFill>
          <a:blip r:embed="rId7"/>
          <a:srcRect l="1056" t="1721" r="-1057" b="1982"/>
          <a:stretch/>
        </p:blipFill>
        <p:spPr>
          <a:xfrm>
            <a:off x="2853809" y="1985476"/>
            <a:ext cx="547309" cy="378723"/>
          </a:xfrm>
          <a:prstGeom prst="rect">
            <a:avLst/>
          </a:prstGeom>
        </p:spPr>
      </p:pic>
      <p:pic>
        <p:nvPicPr>
          <p:cNvPr id="19" name="Picture 18" descr="A group of glasses with different colored drinks&#10;&#10;Description automatically generated">
            <a:extLst>
              <a:ext uri="{FF2B5EF4-FFF2-40B4-BE49-F238E27FC236}">
                <a16:creationId xmlns:a16="http://schemas.microsoft.com/office/drawing/2014/main" id="{0A148819-16BD-71D8-149F-D790765617A1}"/>
              </a:ext>
            </a:extLst>
          </p:cNvPr>
          <p:cNvPicPr>
            <a:picLocks noChangeAspect="1"/>
          </p:cNvPicPr>
          <p:nvPr/>
        </p:nvPicPr>
        <p:blipFill>
          <a:blip r:embed="rId8"/>
          <a:stretch>
            <a:fillRect/>
          </a:stretch>
        </p:blipFill>
        <p:spPr>
          <a:xfrm>
            <a:off x="1866986" y="3812103"/>
            <a:ext cx="1287606" cy="790589"/>
          </a:xfrm>
          <a:prstGeom prst="rect">
            <a:avLst/>
          </a:prstGeom>
        </p:spPr>
      </p:pic>
      <p:pic>
        <p:nvPicPr>
          <p:cNvPr id="18" name="Picture 17">
            <a:extLst>
              <a:ext uri="{FF2B5EF4-FFF2-40B4-BE49-F238E27FC236}">
                <a16:creationId xmlns:a16="http://schemas.microsoft.com/office/drawing/2014/main" id="{EF78DA1F-6CA3-49E7-08C3-949B56F79F45}"/>
              </a:ext>
            </a:extLst>
          </p:cNvPr>
          <p:cNvPicPr>
            <a:picLocks noChangeAspect="1"/>
          </p:cNvPicPr>
          <p:nvPr/>
        </p:nvPicPr>
        <p:blipFill>
          <a:blip r:embed="rId9"/>
          <a:stretch>
            <a:fillRect/>
          </a:stretch>
        </p:blipFill>
        <p:spPr>
          <a:xfrm>
            <a:off x="5703290" y="4007189"/>
            <a:ext cx="612634" cy="595958"/>
          </a:xfrm>
          <a:prstGeom prst="rect">
            <a:avLst/>
          </a:prstGeom>
        </p:spPr>
      </p:pic>
      <p:pic>
        <p:nvPicPr>
          <p:cNvPr id="16" name="Picture 15" descr="A chocolate cake on a plate&#10;&#10;Description automatically generated">
            <a:extLst>
              <a:ext uri="{FF2B5EF4-FFF2-40B4-BE49-F238E27FC236}">
                <a16:creationId xmlns:a16="http://schemas.microsoft.com/office/drawing/2014/main" id="{5B3B9BAA-C715-424F-6B36-D4D6DEF96A7A}"/>
              </a:ext>
            </a:extLst>
          </p:cNvPr>
          <p:cNvPicPr>
            <a:picLocks noChangeAspect="1"/>
          </p:cNvPicPr>
          <p:nvPr/>
        </p:nvPicPr>
        <p:blipFill>
          <a:blip r:embed="rId10"/>
          <a:stretch>
            <a:fillRect/>
          </a:stretch>
        </p:blipFill>
        <p:spPr>
          <a:xfrm>
            <a:off x="3655736" y="7727693"/>
            <a:ext cx="1380247" cy="1736964"/>
          </a:xfrm>
          <a:prstGeom prst="rect">
            <a:avLst/>
          </a:prstGeom>
        </p:spPr>
      </p:pic>
      <p:pic>
        <p:nvPicPr>
          <p:cNvPr id="20" name="Picture 19" descr="A child holding a red mushroom and a teddy bear&#10;&#10;Description automatically generated">
            <a:extLst>
              <a:ext uri="{FF2B5EF4-FFF2-40B4-BE49-F238E27FC236}">
                <a16:creationId xmlns:a16="http://schemas.microsoft.com/office/drawing/2014/main" id="{F526D56B-EF1F-D9E7-3EA8-45702293DD01}"/>
              </a:ext>
            </a:extLst>
          </p:cNvPr>
          <p:cNvPicPr>
            <a:picLocks noChangeAspect="1"/>
          </p:cNvPicPr>
          <p:nvPr/>
        </p:nvPicPr>
        <p:blipFill>
          <a:blip r:embed="rId11"/>
          <a:stretch>
            <a:fillRect/>
          </a:stretch>
        </p:blipFill>
        <p:spPr>
          <a:xfrm>
            <a:off x="5058863" y="7718498"/>
            <a:ext cx="1251334" cy="1741038"/>
          </a:xfrm>
          <a:prstGeom prst="rect">
            <a:avLst/>
          </a:prstGeom>
        </p:spPr>
      </p:pic>
    </p:spTree>
    <p:extLst>
      <p:ext uri="{BB962C8B-B14F-4D97-AF65-F5344CB8AC3E}">
        <p14:creationId xmlns:p14="http://schemas.microsoft.com/office/powerpoint/2010/main" val="24610379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970aca6-9cb8-4276-bc8b-bef9d910f2ee">
      <Terms xmlns="http://schemas.microsoft.com/office/infopath/2007/PartnerControls"/>
    </lcf76f155ced4ddcb4097134ff3c332f>
    <TaxCatchAll xmlns="cac48d98-c999-4eb6-b102-8f6f3bbb3bd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E15A925FC063488DE0B0E813BE9DF5" ma:contentTypeVersion="12" ma:contentTypeDescription="Create a new document." ma:contentTypeScope="" ma:versionID="722c6558ae6c219cefade9c55dc6c7f8">
  <xsd:schema xmlns:xsd="http://www.w3.org/2001/XMLSchema" xmlns:xs="http://www.w3.org/2001/XMLSchema" xmlns:p="http://schemas.microsoft.com/office/2006/metadata/properties" xmlns:ns2="e970aca6-9cb8-4276-bc8b-bef9d910f2ee" xmlns:ns3="cac48d98-c999-4eb6-b102-8f6f3bbb3bd5" targetNamespace="http://schemas.microsoft.com/office/2006/metadata/properties" ma:root="true" ma:fieldsID="fb411601e25b81d28b1f3887ed513cc3" ns2:_="" ns3:_="">
    <xsd:import namespace="e970aca6-9cb8-4276-bc8b-bef9d910f2ee"/>
    <xsd:import namespace="cac48d98-c999-4eb6-b102-8f6f3bbb3bd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70aca6-9cb8-4276-bc8b-bef9d910f2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3656f60-27ea-4f4c-865c-e98f0fe40e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c48d98-c999-4eb6-b102-8f6f3bbb3bd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571e8da-db13-4c63-b429-106e3add7984}" ma:internalName="TaxCatchAll" ma:showField="CatchAllData" ma:web="cac48d98-c999-4eb6-b102-8f6f3bbb3b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88D3E1-DB36-46BC-946C-9EC15E59858E}">
  <ds:schemaRefs>
    <ds:schemaRef ds:uri="http://schemas.microsoft.com/sharepoint/v3/contenttype/forms"/>
  </ds:schemaRefs>
</ds:datastoreItem>
</file>

<file path=customXml/itemProps2.xml><?xml version="1.0" encoding="utf-8"?>
<ds:datastoreItem xmlns:ds="http://schemas.openxmlformats.org/officeDocument/2006/customXml" ds:itemID="{5F6D455D-052B-49D8-921E-8481E3F7D9CC}">
  <ds:schemaRefs>
    <ds:schemaRef ds:uri="0491337d-272d-47eb-8f17-7d1f022933ae"/>
    <ds:schemaRef ds:uri="c911a5b8-e010-4994-8594-697c12f5d32a"/>
    <ds:schemaRef ds:uri="cac48d98-c999-4eb6-b102-8f6f3bbb3bd5"/>
    <ds:schemaRef ds:uri="e0c9f8c1-610e-4700-a838-48094ce785ac"/>
    <ds:schemaRef ds:uri="e970aca6-9cb8-4276-bc8b-bef9d910f2e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8E43B9E-D5B5-4C42-9791-8E6804415CD2}">
  <ds:schemaRefs>
    <ds:schemaRef ds:uri="cac48d98-c999-4eb6-b102-8f6f3bbb3bd5"/>
    <ds:schemaRef ds:uri="e970aca6-9cb8-4276-bc8b-bef9d910f2e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16</TotalTime>
  <Words>798</Words>
  <Application>Microsoft Office PowerPoint</Application>
  <PresentationFormat>A4 Paper (210x297 mm)</PresentationFormat>
  <Paragraphs>80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Arial,Sans-Serif</vt:lpstr>
      <vt:lpstr>Calibri</vt:lpstr>
      <vt:lpstr>Calibri Light</vt:lpstr>
      <vt:lpstr>Segoe UI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Thomas</dc:creator>
  <cp:lastModifiedBy>Christa Scott-Fernandez</cp:lastModifiedBy>
  <cp:revision>27</cp:revision>
  <dcterms:created xsi:type="dcterms:W3CDTF">2023-03-07T15:16:37Z</dcterms:created>
  <dcterms:modified xsi:type="dcterms:W3CDTF">2024-11-08T18:08:19Z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0x0101003DE15A925FC063488DE0B0E813BE9DF5</vt:lpwstr>
  </property>
  <property fmtid="{D5CDD505-2E9C-101B-9397-08002B2CF9AE}" pid="3" name="MediaServiceImageTags">
    <vt:lpwstr/>
  </property>
</Properties>
</file>